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4120475" cy="346138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01" userDrawn="1">
          <p15:clr>
            <a:srgbClr val="A4A3A4"/>
          </p15:clr>
        </p15:guide>
        <p15:guide id="2" pos="75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537A"/>
    <a:srgbClr val="2D5C88"/>
    <a:srgbClr val="E922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33" d="100"/>
          <a:sy n="33" d="100"/>
        </p:scale>
        <p:origin x="1062" y="24"/>
      </p:cViewPr>
      <p:guideLst>
        <p:guide orient="horz" pos="10901"/>
        <p:guide pos="75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809036" y="5664815"/>
            <a:ext cx="20502404" cy="12050748"/>
          </a:xfrm>
        </p:spPr>
        <p:txBody>
          <a:bodyPr anchor="b"/>
          <a:lstStyle>
            <a:lvl1pPr algn="ctr">
              <a:defRPr sz="15827"/>
            </a:lvl1pPr>
          </a:lstStyle>
          <a:p>
            <a:r>
              <a:rPr lang="cs-CZ"/>
              <a:t>Kliknutím lze upravit styl.</a:t>
            </a:r>
            <a:endParaRPr lang="en-US" dirty="0"/>
          </a:p>
        </p:txBody>
      </p:sp>
      <p:sp>
        <p:nvSpPr>
          <p:cNvPr id="3" name="Subtitle 2"/>
          <p:cNvSpPr>
            <a:spLocks noGrp="1"/>
          </p:cNvSpPr>
          <p:nvPr>
            <p:ph type="subTitle" idx="1"/>
          </p:nvPr>
        </p:nvSpPr>
        <p:spPr>
          <a:xfrm>
            <a:off x="3015060" y="18180286"/>
            <a:ext cx="18090356" cy="8356999"/>
          </a:xfrm>
        </p:spPr>
        <p:txBody>
          <a:bodyPr/>
          <a:lstStyle>
            <a:lvl1pPr marL="0" indent="0" algn="ctr">
              <a:buNone/>
              <a:defRPr sz="6331"/>
            </a:lvl1pPr>
            <a:lvl2pPr marL="1206002" indent="0" algn="ctr">
              <a:buNone/>
              <a:defRPr sz="5276"/>
            </a:lvl2pPr>
            <a:lvl3pPr marL="2412004" indent="0" algn="ctr">
              <a:buNone/>
              <a:defRPr sz="4748"/>
            </a:lvl3pPr>
            <a:lvl4pPr marL="3618006" indent="0" algn="ctr">
              <a:buNone/>
              <a:defRPr sz="4220"/>
            </a:lvl4pPr>
            <a:lvl5pPr marL="4824009" indent="0" algn="ctr">
              <a:buNone/>
              <a:defRPr sz="4220"/>
            </a:lvl5pPr>
            <a:lvl6pPr marL="6030011" indent="0" algn="ctr">
              <a:buNone/>
              <a:defRPr sz="4220"/>
            </a:lvl6pPr>
            <a:lvl7pPr marL="7236013" indent="0" algn="ctr">
              <a:buNone/>
              <a:defRPr sz="4220"/>
            </a:lvl7pPr>
            <a:lvl8pPr marL="8442015" indent="0" algn="ctr">
              <a:buNone/>
              <a:defRPr sz="4220"/>
            </a:lvl8pPr>
            <a:lvl9pPr marL="9648017" indent="0" algn="ctr">
              <a:buNone/>
              <a:defRPr sz="422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3286390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5400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261216" y="1842867"/>
            <a:ext cx="5200977" cy="293336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658284" y="1842867"/>
            <a:ext cx="15301426" cy="293336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140507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fld id="{05519773-0E4F-4F35-A86E-1EF054F497CF}" type="datetimeFigureOut">
              <a:rPr lang="cs-CZ" smtClean="0"/>
              <a:pPr>
                <a:defRPr/>
              </a:pPr>
              <a:t>12. 4. 2016</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EEE195A9-AFAD-4EC5-9ADE-A342FC1C308C}" type="slidenum">
              <a:rPr lang="cs-CZ" altLang="cs-CZ" smtClean="0"/>
              <a:pPr/>
              <a:t>‹#›</a:t>
            </a:fld>
            <a:endParaRPr lang="cs-CZ" altLang="cs-CZ"/>
          </a:p>
        </p:txBody>
      </p:sp>
    </p:spTree>
    <p:extLst>
      <p:ext uri="{BB962C8B-B14F-4D97-AF65-F5344CB8AC3E}">
        <p14:creationId xmlns:p14="http://schemas.microsoft.com/office/powerpoint/2010/main" val="2097307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645721" y="8629435"/>
            <a:ext cx="20803910" cy="14398398"/>
          </a:xfrm>
        </p:spPr>
        <p:txBody>
          <a:bodyPr anchor="b"/>
          <a:lstStyle>
            <a:lvl1pPr>
              <a:defRPr sz="15827"/>
            </a:lvl1pPr>
          </a:lstStyle>
          <a:p>
            <a:r>
              <a:rPr lang="cs-CZ"/>
              <a:t>Kliknutím lze upravit styl.</a:t>
            </a:r>
            <a:endParaRPr lang="en-US" dirty="0"/>
          </a:p>
        </p:txBody>
      </p:sp>
      <p:sp>
        <p:nvSpPr>
          <p:cNvPr id="3" name="Text Placeholder 2"/>
          <p:cNvSpPr>
            <a:spLocks noGrp="1"/>
          </p:cNvSpPr>
          <p:nvPr>
            <p:ph type="body" idx="1"/>
          </p:nvPr>
        </p:nvSpPr>
        <p:spPr>
          <a:xfrm>
            <a:off x="1645721" y="23164047"/>
            <a:ext cx="20803910" cy="7571777"/>
          </a:xfrm>
        </p:spPr>
        <p:txBody>
          <a:bodyPr/>
          <a:lstStyle>
            <a:lvl1pPr marL="0" indent="0">
              <a:buNone/>
              <a:defRPr sz="6331">
                <a:solidFill>
                  <a:schemeClr val="tx1"/>
                </a:solidFill>
              </a:defRPr>
            </a:lvl1pPr>
            <a:lvl2pPr marL="1206002" indent="0">
              <a:buNone/>
              <a:defRPr sz="5276">
                <a:solidFill>
                  <a:schemeClr val="tx1">
                    <a:tint val="75000"/>
                  </a:schemeClr>
                </a:solidFill>
              </a:defRPr>
            </a:lvl2pPr>
            <a:lvl3pPr marL="2412004" indent="0">
              <a:buNone/>
              <a:defRPr sz="4748">
                <a:solidFill>
                  <a:schemeClr val="tx1">
                    <a:tint val="75000"/>
                  </a:schemeClr>
                </a:solidFill>
              </a:defRPr>
            </a:lvl3pPr>
            <a:lvl4pPr marL="3618006" indent="0">
              <a:buNone/>
              <a:defRPr sz="4220">
                <a:solidFill>
                  <a:schemeClr val="tx1">
                    <a:tint val="75000"/>
                  </a:schemeClr>
                </a:solidFill>
              </a:defRPr>
            </a:lvl4pPr>
            <a:lvl5pPr marL="4824009" indent="0">
              <a:buNone/>
              <a:defRPr sz="4220">
                <a:solidFill>
                  <a:schemeClr val="tx1">
                    <a:tint val="75000"/>
                  </a:schemeClr>
                </a:solidFill>
              </a:defRPr>
            </a:lvl5pPr>
            <a:lvl6pPr marL="6030011" indent="0">
              <a:buNone/>
              <a:defRPr sz="4220">
                <a:solidFill>
                  <a:schemeClr val="tx1">
                    <a:tint val="75000"/>
                  </a:schemeClr>
                </a:solidFill>
              </a:defRPr>
            </a:lvl6pPr>
            <a:lvl7pPr marL="7236013" indent="0">
              <a:buNone/>
              <a:defRPr sz="4220">
                <a:solidFill>
                  <a:schemeClr val="tx1">
                    <a:tint val="75000"/>
                  </a:schemeClr>
                </a:solidFill>
              </a:defRPr>
            </a:lvl7pPr>
            <a:lvl8pPr marL="8442015" indent="0">
              <a:buNone/>
              <a:defRPr sz="4220">
                <a:solidFill>
                  <a:schemeClr val="tx1">
                    <a:tint val="75000"/>
                  </a:schemeClr>
                </a:solidFill>
              </a:defRPr>
            </a:lvl8pPr>
            <a:lvl9pPr marL="9648017" indent="0">
              <a:buNone/>
              <a:defRPr sz="422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399771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658283" y="9214335"/>
            <a:ext cx="10251202" cy="2196217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12210990" y="9214335"/>
            <a:ext cx="10251202" cy="2196217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314526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661424" y="1842875"/>
            <a:ext cx="20803910" cy="6690411"/>
          </a:xfrm>
        </p:spPr>
        <p:txBody>
          <a:bodyPr/>
          <a:lstStyle/>
          <a:p>
            <a:r>
              <a:rPr lang="cs-CZ"/>
              <a:t>Kliknutím lze upravit styl.</a:t>
            </a:r>
            <a:endParaRPr lang="en-US" dirty="0"/>
          </a:p>
        </p:txBody>
      </p:sp>
      <p:sp>
        <p:nvSpPr>
          <p:cNvPr id="3" name="Text Placeholder 2"/>
          <p:cNvSpPr>
            <a:spLocks noGrp="1"/>
          </p:cNvSpPr>
          <p:nvPr>
            <p:ph type="body" idx="1"/>
          </p:nvPr>
        </p:nvSpPr>
        <p:spPr>
          <a:xfrm>
            <a:off x="1661427" y="8485203"/>
            <a:ext cx="10204090" cy="4158467"/>
          </a:xfrm>
        </p:spPr>
        <p:txBody>
          <a:bodyPr anchor="b"/>
          <a:lstStyle>
            <a:lvl1pPr marL="0" indent="0">
              <a:buNone/>
              <a:defRPr sz="6331" b="1"/>
            </a:lvl1pPr>
            <a:lvl2pPr marL="1206002" indent="0">
              <a:buNone/>
              <a:defRPr sz="5276" b="1"/>
            </a:lvl2pPr>
            <a:lvl3pPr marL="2412004" indent="0">
              <a:buNone/>
              <a:defRPr sz="4748" b="1"/>
            </a:lvl3pPr>
            <a:lvl4pPr marL="3618006" indent="0">
              <a:buNone/>
              <a:defRPr sz="4220" b="1"/>
            </a:lvl4pPr>
            <a:lvl5pPr marL="4824009" indent="0">
              <a:buNone/>
              <a:defRPr sz="4220" b="1"/>
            </a:lvl5pPr>
            <a:lvl6pPr marL="6030011" indent="0">
              <a:buNone/>
              <a:defRPr sz="4220" b="1"/>
            </a:lvl6pPr>
            <a:lvl7pPr marL="7236013" indent="0">
              <a:buNone/>
              <a:defRPr sz="4220" b="1"/>
            </a:lvl7pPr>
            <a:lvl8pPr marL="8442015" indent="0">
              <a:buNone/>
              <a:defRPr sz="4220" b="1"/>
            </a:lvl8pPr>
            <a:lvl9pPr marL="9648017" indent="0">
              <a:buNone/>
              <a:defRPr sz="4220" b="1"/>
            </a:lvl9pPr>
          </a:lstStyle>
          <a:p>
            <a:pPr lvl="0"/>
            <a:r>
              <a:rPr lang="cs-CZ"/>
              <a:t>Upravte styly předlohy textu.</a:t>
            </a:r>
          </a:p>
        </p:txBody>
      </p:sp>
      <p:sp>
        <p:nvSpPr>
          <p:cNvPr id="4" name="Content Placeholder 3"/>
          <p:cNvSpPr>
            <a:spLocks noGrp="1"/>
          </p:cNvSpPr>
          <p:nvPr>
            <p:ph sz="half" idx="2"/>
          </p:nvPr>
        </p:nvSpPr>
        <p:spPr>
          <a:xfrm>
            <a:off x="1661427" y="12643670"/>
            <a:ext cx="10204090" cy="18596934"/>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12210992" y="8485203"/>
            <a:ext cx="10254344" cy="4158467"/>
          </a:xfrm>
        </p:spPr>
        <p:txBody>
          <a:bodyPr anchor="b"/>
          <a:lstStyle>
            <a:lvl1pPr marL="0" indent="0">
              <a:buNone/>
              <a:defRPr sz="6331" b="1"/>
            </a:lvl1pPr>
            <a:lvl2pPr marL="1206002" indent="0">
              <a:buNone/>
              <a:defRPr sz="5276" b="1"/>
            </a:lvl2pPr>
            <a:lvl3pPr marL="2412004" indent="0">
              <a:buNone/>
              <a:defRPr sz="4748" b="1"/>
            </a:lvl3pPr>
            <a:lvl4pPr marL="3618006" indent="0">
              <a:buNone/>
              <a:defRPr sz="4220" b="1"/>
            </a:lvl4pPr>
            <a:lvl5pPr marL="4824009" indent="0">
              <a:buNone/>
              <a:defRPr sz="4220" b="1"/>
            </a:lvl5pPr>
            <a:lvl6pPr marL="6030011" indent="0">
              <a:buNone/>
              <a:defRPr sz="4220" b="1"/>
            </a:lvl6pPr>
            <a:lvl7pPr marL="7236013" indent="0">
              <a:buNone/>
              <a:defRPr sz="4220" b="1"/>
            </a:lvl7pPr>
            <a:lvl8pPr marL="8442015" indent="0">
              <a:buNone/>
              <a:defRPr sz="4220" b="1"/>
            </a:lvl8pPr>
            <a:lvl9pPr marL="9648017" indent="0">
              <a:buNone/>
              <a:defRPr sz="4220" b="1"/>
            </a:lvl9pPr>
          </a:lstStyle>
          <a:p>
            <a:pPr lvl="0"/>
            <a:r>
              <a:rPr lang="cs-CZ"/>
              <a:t>Upravte styly předlohy textu.</a:t>
            </a:r>
          </a:p>
        </p:txBody>
      </p:sp>
      <p:sp>
        <p:nvSpPr>
          <p:cNvPr id="6" name="Content Placeholder 5"/>
          <p:cNvSpPr>
            <a:spLocks noGrp="1"/>
          </p:cNvSpPr>
          <p:nvPr>
            <p:ph sz="quarter" idx="4"/>
          </p:nvPr>
        </p:nvSpPr>
        <p:spPr>
          <a:xfrm>
            <a:off x="12210992" y="12643670"/>
            <a:ext cx="10254344" cy="18596934"/>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3115943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295279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107014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61424" y="2307590"/>
            <a:ext cx="7779481" cy="8076565"/>
          </a:xfrm>
        </p:spPr>
        <p:txBody>
          <a:bodyPr anchor="b"/>
          <a:lstStyle>
            <a:lvl1pPr>
              <a:defRPr sz="8441"/>
            </a:lvl1pPr>
          </a:lstStyle>
          <a:p>
            <a:r>
              <a:rPr lang="cs-CZ"/>
              <a:t>Kliknutím lze upravit styl.</a:t>
            </a:r>
            <a:endParaRPr lang="en-US" dirty="0"/>
          </a:p>
        </p:txBody>
      </p:sp>
      <p:sp>
        <p:nvSpPr>
          <p:cNvPr id="3" name="Content Placeholder 2"/>
          <p:cNvSpPr>
            <a:spLocks noGrp="1"/>
          </p:cNvSpPr>
          <p:nvPr>
            <p:ph idx="1"/>
          </p:nvPr>
        </p:nvSpPr>
        <p:spPr>
          <a:xfrm>
            <a:off x="10254344" y="4983761"/>
            <a:ext cx="12210990" cy="24598268"/>
          </a:xfrm>
        </p:spPr>
        <p:txBody>
          <a:bodyPr/>
          <a:lstStyle>
            <a:lvl1pPr>
              <a:defRPr sz="8441"/>
            </a:lvl1pPr>
            <a:lvl2pPr>
              <a:defRPr sz="7386"/>
            </a:lvl2pPr>
            <a:lvl3pPr>
              <a:defRPr sz="6331"/>
            </a:lvl3pPr>
            <a:lvl4pPr>
              <a:defRPr sz="5276"/>
            </a:lvl4pPr>
            <a:lvl5pPr>
              <a:defRPr sz="5276"/>
            </a:lvl5pPr>
            <a:lvl6pPr>
              <a:defRPr sz="5276"/>
            </a:lvl6pPr>
            <a:lvl7pPr>
              <a:defRPr sz="5276"/>
            </a:lvl7pPr>
            <a:lvl8pPr>
              <a:defRPr sz="5276"/>
            </a:lvl8pPr>
            <a:lvl9pPr>
              <a:defRPr sz="5276"/>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661424" y="10384155"/>
            <a:ext cx="7779481" cy="19237932"/>
          </a:xfrm>
        </p:spPr>
        <p:txBody>
          <a:bodyPr/>
          <a:lstStyle>
            <a:lvl1pPr marL="0" indent="0">
              <a:buNone/>
              <a:defRPr sz="4220"/>
            </a:lvl1pPr>
            <a:lvl2pPr marL="1206002" indent="0">
              <a:buNone/>
              <a:defRPr sz="3693"/>
            </a:lvl2pPr>
            <a:lvl3pPr marL="2412004" indent="0">
              <a:buNone/>
              <a:defRPr sz="3165"/>
            </a:lvl3pPr>
            <a:lvl4pPr marL="3618006" indent="0">
              <a:buNone/>
              <a:defRPr sz="2638"/>
            </a:lvl4pPr>
            <a:lvl5pPr marL="4824009" indent="0">
              <a:buNone/>
              <a:defRPr sz="2638"/>
            </a:lvl5pPr>
            <a:lvl6pPr marL="6030011" indent="0">
              <a:buNone/>
              <a:defRPr sz="2638"/>
            </a:lvl6pPr>
            <a:lvl7pPr marL="7236013" indent="0">
              <a:buNone/>
              <a:defRPr sz="2638"/>
            </a:lvl7pPr>
            <a:lvl8pPr marL="8442015" indent="0">
              <a:buNone/>
              <a:defRPr sz="2638"/>
            </a:lvl8pPr>
            <a:lvl9pPr marL="9648017" indent="0">
              <a:buNone/>
              <a:defRPr sz="2638"/>
            </a:lvl9pPr>
          </a:lstStyle>
          <a:p>
            <a:pPr lvl="0"/>
            <a:r>
              <a:rPr lang="cs-CZ"/>
              <a:t>Upravte styly předlohy textu.</a:t>
            </a:r>
          </a:p>
        </p:txBody>
      </p:sp>
      <p:sp>
        <p:nvSpPr>
          <p:cNvPr id="5" name="Date Placeholder 4"/>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155065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661424" y="2307590"/>
            <a:ext cx="7779481" cy="8076565"/>
          </a:xfrm>
        </p:spPr>
        <p:txBody>
          <a:bodyPr anchor="b"/>
          <a:lstStyle>
            <a:lvl1pPr>
              <a:defRPr sz="8441"/>
            </a:lvl1pPr>
          </a:lstStyle>
          <a:p>
            <a:r>
              <a:rPr lang="cs-CZ"/>
              <a:t>Kliknutím lze upravit styl.</a:t>
            </a:r>
            <a:endParaRPr lang="en-US" dirty="0"/>
          </a:p>
        </p:txBody>
      </p:sp>
      <p:sp>
        <p:nvSpPr>
          <p:cNvPr id="3" name="Picture Placeholder 2"/>
          <p:cNvSpPr>
            <a:spLocks noGrp="1" noChangeAspect="1"/>
          </p:cNvSpPr>
          <p:nvPr>
            <p:ph type="pic" idx="1"/>
          </p:nvPr>
        </p:nvSpPr>
        <p:spPr>
          <a:xfrm>
            <a:off x="10254344" y="4983761"/>
            <a:ext cx="12210990" cy="24598268"/>
          </a:xfrm>
        </p:spPr>
        <p:txBody>
          <a:bodyPr anchor="t"/>
          <a:lstStyle>
            <a:lvl1pPr marL="0" indent="0">
              <a:buNone/>
              <a:defRPr sz="8441"/>
            </a:lvl1pPr>
            <a:lvl2pPr marL="1206002" indent="0">
              <a:buNone/>
              <a:defRPr sz="7386"/>
            </a:lvl2pPr>
            <a:lvl3pPr marL="2412004" indent="0">
              <a:buNone/>
              <a:defRPr sz="6331"/>
            </a:lvl3pPr>
            <a:lvl4pPr marL="3618006" indent="0">
              <a:buNone/>
              <a:defRPr sz="5276"/>
            </a:lvl4pPr>
            <a:lvl5pPr marL="4824009" indent="0">
              <a:buNone/>
              <a:defRPr sz="5276"/>
            </a:lvl5pPr>
            <a:lvl6pPr marL="6030011" indent="0">
              <a:buNone/>
              <a:defRPr sz="5276"/>
            </a:lvl6pPr>
            <a:lvl7pPr marL="7236013" indent="0">
              <a:buNone/>
              <a:defRPr sz="5276"/>
            </a:lvl7pPr>
            <a:lvl8pPr marL="8442015" indent="0">
              <a:buNone/>
              <a:defRPr sz="5276"/>
            </a:lvl8pPr>
            <a:lvl9pPr marL="9648017" indent="0">
              <a:buNone/>
              <a:defRPr sz="5276"/>
            </a:lvl9pPr>
          </a:lstStyle>
          <a:p>
            <a:r>
              <a:rPr lang="cs-CZ"/>
              <a:t>Kliknutím na ikonu přidáte obrázek.</a:t>
            </a:r>
            <a:endParaRPr lang="en-US" dirty="0"/>
          </a:p>
        </p:txBody>
      </p:sp>
      <p:sp>
        <p:nvSpPr>
          <p:cNvPr id="4" name="Text Placeholder 3"/>
          <p:cNvSpPr>
            <a:spLocks noGrp="1"/>
          </p:cNvSpPr>
          <p:nvPr>
            <p:ph type="body" sz="half" idx="2"/>
          </p:nvPr>
        </p:nvSpPr>
        <p:spPr>
          <a:xfrm>
            <a:off x="1661424" y="10384155"/>
            <a:ext cx="7779481" cy="19237932"/>
          </a:xfrm>
        </p:spPr>
        <p:txBody>
          <a:bodyPr/>
          <a:lstStyle>
            <a:lvl1pPr marL="0" indent="0">
              <a:buNone/>
              <a:defRPr sz="4220"/>
            </a:lvl1pPr>
            <a:lvl2pPr marL="1206002" indent="0">
              <a:buNone/>
              <a:defRPr sz="3693"/>
            </a:lvl2pPr>
            <a:lvl3pPr marL="2412004" indent="0">
              <a:buNone/>
              <a:defRPr sz="3165"/>
            </a:lvl3pPr>
            <a:lvl4pPr marL="3618006" indent="0">
              <a:buNone/>
              <a:defRPr sz="2638"/>
            </a:lvl4pPr>
            <a:lvl5pPr marL="4824009" indent="0">
              <a:buNone/>
              <a:defRPr sz="2638"/>
            </a:lvl5pPr>
            <a:lvl6pPr marL="6030011" indent="0">
              <a:buNone/>
              <a:defRPr sz="2638"/>
            </a:lvl6pPr>
            <a:lvl7pPr marL="7236013" indent="0">
              <a:buNone/>
              <a:defRPr sz="2638"/>
            </a:lvl7pPr>
            <a:lvl8pPr marL="8442015" indent="0">
              <a:buNone/>
              <a:defRPr sz="2638"/>
            </a:lvl8pPr>
            <a:lvl9pPr marL="9648017" indent="0">
              <a:buNone/>
              <a:defRPr sz="2638"/>
            </a:lvl9pPr>
          </a:lstStyle>
          <a:p>
            <a:pPr lvl="0"/>
            <a:r>
              <a:rPr lang="cs-CZ"/>
              <a:t>Upravte styly předlohy textu.</a:t>
            </a:r>
          </a:p>
        </p:txBody>
      </p:sp>
      <p:sp>
        <p:nvSpPr>
          <p:cNvPr id="5" name="Date Placeholder 4"/>
          <p:cNvSpPr>
            <a:spLocks noGrp="1"/>
          </p:cNvSpPr>
          <p:nvPr>
            <p:ph type="dt" sz="half" idx="10"/>
          </p:nvPr>
        </p:nvSpPr>
        <p:spPr/>
        <p:txBody>
          <a:bodyPr/>
          <a:lstStyle/>
          <a:p>
            <a:pPr>
              <a:defRPr/>
            </a:pPr>
            <a:fld id="{4DDD9D86-2AFA-4C7D-9C1D-8962903F4FCE}" type="datetimeFigureOut">
              <a:rPr lang="cs-CZ" smtClean="0"/>
              <a:pPr>
                <a:defRPr/>
              </a:pPr>
              <a:t>12. 4. 2016</a:t>
            </a:fld>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35544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58283" y="1842875"/>
            <a:ext cx="20803910" cy="6690411"/>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658283" y="9214335"/>
            <a:ext cx="20803910" cy="2196217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658283" y="32081919"/>
            <a:ext cx="5427107" cy="1842867"/>
          </a:xfrm>
          <a:prstGeom prst="rect">
            <a:avLst/>
          </a:prstGeom>
        </p:spPr>
        <p:txBody>
          <a:bodyPr vert="horz" lIns="91440" tIns="45720" rIns="91440" bIns="45720" rtlCol="0" anchor="ctr"/>
          <a:lstStyle>
            <a:lvl1pPr algn="l">
              <a:defRPr sz="3165">
                <a:solidFill>
                  <a:schemeClr val="tx1">
                    <a:tint val="75000"/>
                  </a:schemeClr>
                </a:solidFill>
              </a:defRPr>
            </a:lvl1pPr>
          </a:lstStyle>
          <a:p>
            <a:pPr>
              <a:defRPr/>
            </a:pPr>
            <a:fld id="{4DDD9D86-2AFA-4C7D-9C1D-8962903F4FCE}" type="datetimeFigureOut">
              <a:rPr lang="cs-CZ" smtClean="0"/>
              <a:pPr>
                <a:defRPr/>
              </a:pPr>
              <a:t>12. 4. 2016</a:t>
            </a:fld>
            <a:endParaRPr lang="cs-CZ"/>
          </a:p>
        </p:txBody>
      </p:sp>
      <p:sp>
        <p:nvSpPr>
          <p:cNvPr id="5" name="Footer Placeholder 4"/>
          <p:cNvSpPr>
            <a:spLocks noGrp="1"/>
          </p:cNvSpPr>
          <p:nvPr>
            <p:ph type="ftr" sz="quarter" idx="3"/>
          </p:nvPr>
        </p:nvSpPr>
        <p:spPr>
          <a:xfrm>
            <a:off x="7989908" y="32081919"/>
            <a:ext cx="8140660" cy="1842867"/>
          </a:xfrm>
          <a:prstGeom prst="rect">
            <a:avLst/>
          </a:prstGeom>
        </p:spPr>
        <p:txBody>
          <a:bodyPr vert="horz" lIns="91440" tIns="45720" rIns="91440" bIns="45720" rtlCol="0" anchor="ctr"/>
          <a:lstStyle>
            <a:lvl1pPr algn="ctr">
              <a:defRPr sz="3165">
                <a:solidFill>
                  <a:schemeClr val="tx1">
                    <a:tint val="75000"/>
                  </a:schemeClr>
                </a:solidFill>
              </a:defRPr>
            </a:lvl1pPr>
          </a:lstStyle>
          <a:p>
            <a:pPr>
              <a:defRPr/>
            </a:pPr>
            <a:endParaRPr lang="cs-CZ"/>
          </a:p>
        </p:txBody>
      </p:sp>
      <p:sp>
        <p:nvSpPr>
          <p:cNvPr id="6" name="Slide Number Placeholder 5"/>
          <p:cNvSpPr>
            <a:spLocks noGrp="1"/>
          </p:cNvSpPr>
          <p:nvPr>
            <p:ph type="sldNum" sz="quarter" idx="4"/>
          </p:nvPr>
        </p:nvSpPr>
        <p:spPr>
          <a:xfrm>
            <a:off x="17035085" y="32081919"/>
            <a:ext cx="5427107" cy="1842867"/>
          </a:xfrm>
          <a:prstGeom prst="rect">
            <a:avLst/>
          </a:prstGeom>
        </p:spPr>
        <p:txBody>
          <a:bodyPr vert="horz" lIns="91440" tIns="45720" rIns="91440" bIns="45720" rtlCol="0" anchor="ctr"/>
          <a:lstStyle>
            <a:lvl1pPr algn="r">
              <a:defRPr sz="3165">
                <a:solidFill>
                  <a:schemeClr val="tx1">
                    <a:tint val="75000"/>
                  </a:schemeClr>
                </a:solidFill>
              </a:defRPr>
            </a:lvl1pPr>
          </a:lstStyle>
          <a:p>
            <a:fld id="{A4709D11-D305-4D44-AA06-A67EFBF7E465}" type="slidenum">
              <a:rPr lang="cs-CZ" altLang="cs-CZ" smtClean="0"/>
              <a:pPr/>
              <a:t>‹#›</a:t>
            </a:fld>
            <a:endParaRPr lang="cs-CZ" altLang="cs-CZ"/>
          </a:p>
        </p:txBody>
      </p:sp>
    </p:spTree>
    <p:extLst>
      <p:ext uri="{BB962C8B-B14F-4D97-AF65-F5344CB8AC3E}">
        <p14:creationId xmlns:p14="http://schemas.microsoft.com/office/powerpoint/2010/main" val="17354278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412004" rtl="0" eaLnBrk="1" latinLnBrk="0" hangingPunct="1">
        <a:lnSpc>
          <a:spcPct val="90000"/>
        </a:lnSpc>
        <a:spcBef>
          <a:spcPct val="0"/>
        </a:spcBef>
        <a:buNone/>
        <a:defRPr sz="11606" kern="1200">
          <a:solidFill>
            <a:schemeClr val="tx1"/>
          </a:solidFill>
          <a:latin typeface="+mj-lt"/>
          <a:ea typeface="+mj-ea"/>
          <a:cs typeface="+mj-cs"/>
        </a:defRPr>
      </a:lvl1pPr>
    </p:titleStyle>
    <p:bodyStyle>
      <a:lvl1pPr marL="603001" indent="-603001" algn="l" defTabSz="2412004" rtl="0" eaLnBrk="1" latinLnBrk="0" hangingPunct="1">
        <a:lnSpc>
          <a:spcPct val="90000"/>
        </a:lnSpc>
        <a:spcBef>
          <a:spcPts val="2638"/>
        </a:spcBef>
        <a:buFont typeface="Arial" panose="020B0604020202020204" pitchFamily="34" charset="0"/>
        <a:buChar char="•"/>
        <a:defRPr sz="7386" kern="1200">
          <a:solidFill>
            <a:schemeClr val="tx1"/>
          </a:solidFill>
          <a:latin typeface="+mn-lt"/>
          <a:ea typeface="+mn-ea"/>
          <a:cs typeface="+mn-cs"/>
        </a:defRPr>
      </a:lvl1pPr>
      <a:lvl2pPr marL="1809003" indent="-603001" algn="l" defTabSz="2412004" rtl="0" eaLnBrk="1" latinLnBrk="0" hangingPunct="1">
        <a:lnSpc>
          <a:spcPct val="90000"/>
        </a:lnSpc>
        <a:spcBef>
          <a:spcPts val="1319"/>
        </a:spcBef>
        <a:buFont typeface="Arial" panose="020B0604020202020204" pitchFamily="34" charset="0"/>
        <a:buChar char="•"/>
        <a:defRPr sz="6331" kern="1200">
          <a:solidFill>
            <a:schemeClr val="tx1"/>
          </a:solidFill>
          <a:latin typeface="+mn-lt"/>
          <a:ea typeface="+mn-ea"/>
          <a:cs typeface="+mn-cs"/>
        </a:defRPr>
      </a:lvl2pPr>
      <a:lvl3pPr marL="3015005" indent="-603001" algn="l" defTabSz="2412004" rtl="0" eaLnBrk="1" latinLnBrk="0" hangingPunct="1">
        <a:lnSpc>
          <a:spcPct val="90000"/>
        </a:lnSpc>
        <a:spcBef>
          <a:spcPts val="1319"/>
        </a:spcBef>
        <a:buFont typeface="Arial" panose="020B0604020202020204" pitchFamily="34" charset="0"/>
        <a:buChar char="•"/>
        <a:defRPr sz="5276" kern="1200">
          <a:solidFill>
            <a:schemeClr val="tx1"/>
          </a:solidFill>
          <a:latin typeface="+mn-lt"/>
          <a:ea typeface="+mn-ea"/>
          <a:cs typeface="+mn-cs"/>
        </a:defRPr>
      </a:lvl3pPr>
      <a:lvl4pPr marL="4221008" indent="-603001" algn="l" defTabSz="2412004" rtl="0" eaLnBrk="1" latinLnBrk="0" hangingPunct="1">
        <a:lnSpc>
          <a:spcPct val="90000"/>
        </a:lnSpc>
        <a:spcBef>
          <a:spcPts val="1319"/>
        </a:spcBef>
        <a:buFont typeface="Arial" panose="020B0604020202020204" pitchFamily="34" charset="0"/>
        <a:buChar char="•"/>
        <a:defRPr sz="4748" kern="1200">
          <a:solidFill>
            <a:schemeClr val="tx1"/>
          </a:solidFill>
          <a:latin typeface="+mn-lt"/>
          <a:ea typeface="+mn-ea"/>
          <a:cs typeface="+mn-cs"/>
        </a:defRPr>
      </a:lvl4pPr>
      <a:lvl5pPr marL="5427010" indent="-603001" algn="l" defTabSz="2412004" rtl="0" eaLnBrk="1" latinLnBrk="0" hangingPunct="1">
        <a:lnSpc>
          <a:spcPct val="90000"/>
        </a:lnSpc>
        <a:spcBef>
          <a:spcPts val="1319"/>
        </a:spcBef>
        <a:buFont typeface="Arial" panose="020B0604020202020204" pitchFamily="34" charset="0"/>
        <a:buChar char="•"/>
        <a:defRPr sz="4748" kern="1200">
          <a:solidFill>
            <a:schemeClr val="tx1"/>
          </a:solidFill>
          <a:latin typeface="+mn-lt"/>
          <a:ea typeface="+mn-ea"/>
          <a:cs typeface="+mn-cs"/>
        </a:defRPr>
      </a:lvl5pPr>
      <a:lvl6pPr marL="6633012" indent="-603001" algn="l" defTabSz="2412004" rtl="0" eaLnBrk="1" latinLnBrk="0" hangingPunct="1">
        <a:lnSpc>
          <a:spcPct val="90000"/>
        </a:lnSpc>
        <a:spcBef>
          <a:spcPts val="1319"/>
        </a:spcBef>
        <a:buFont typeface="Arial" panose="020B0604020202020204" pitchFamily="34" charset="0"/>
        <a:buChar char="•"/>
        <a:defRPr sz="4748" kern="1200">
          <a:solidFill>
            <a:schemeClr val="tx1"/>
          </a:solidFill>
          <a:latin typeface="+mn-lt"/>
          <a:ea typeface="+mn-ea"/>
          <a:cs typeface="+mn-cs"/>
        </a:defRPr>
      </a:lvl6pPr>
      <a:lvl7pPr marL="7839014" indent="-603001" algn="l" defTabSz="2412004" rtl="0" eaLnBrk="1" latinLnBrk="0" hangingPunct="1">
        <a:lnSpc>
          <a:spcPct val="90000"/>
        </a:lnSpc>
        <a:spcBef>
          <a:spcPts val="1319"/>
        </a:spcBef>
        <a:buFont typeface="Arial" panose="020B0604020202020204" pitchFamily="34" charset="0"/>
        <a:buChar char="•"/>
        <a:defRPr sz="4748" kern="1200">
          <a:solidFill>
            <a:schemeClr val="tx1"/>
          </a:solidFill>
          <a:latin typeface="+mn-lt"/>
          <a:ea typeface="+mn-ea"/>
          <a:cs typeface="+mn-cs"/>
        </a:defRPr>
      </a:lvl7pPr>
      <a:lvl8pPr marL="9045016" indent="-603001" algn="l" defTabSz="2412004" rtl="0" eaLnBrk="1" latinLnBrk="0" hangingPunct="1">
        <a:lnSpc>
          <a:spcPct val="90000"/>
        </a:lnSpc>
        <a:spcBef>
          <a:spcPts val="1319"/>
        </a:spcBef>
        <a:buFont typeface="Arial" panose="020B0604020202020204" pitchFamily="34" charset="0"/>
        <a:buChar char="•"/>
        <a:defRPr sz="4748" kern="1200">
          <a:solidFill>
            <a:schemeClr val="tx1"/>
          </a:solidFill>
          <a:latin typeface="+mn-lt"/>
          <a:ea typeface="+mn-ea"/>
          <a:cs typeface="+mn-cs"/>
        </a:defRPr>
      </a:lvl8pPr>
      <a:lvl9pPr marL="10251018" indent="-603001" algn="l" defTabSz="2412004" rtl="0" eaLnBrk="1" latinLnBrk="0" hangingPunct="1">
        <a:lnSpc>
          <a:spcPct val="90000"/>
        </a:lnSpc>
        <a:spcBef>
          <a:spcPts val="1319"/>
        </a:spcBef>
        <a:buFont typeface="Arial" panose="020B0604020202020204" pitchFamily="34" charset="0"/>
        <a:buChar char="•"/>
        <a:defRPr sz="4748" kern="1200">
          <a:solidFill>
            <a:schemeClr val="tx1"/>
          </a:solidFill>
          <a:latin typeface="+mn-lt"/>
          <a:ea typeface="+mn-ea"/>
          <a:cs typeface="+mn-cs"/>
        </a:defRPr>
      </a:lvl9pPr>
    </p:bodyStyle>
    <p:otherStyle>
      <a:defPPr>
        <a:defRPr lang="en-US"/>
      </a:defPPr>
      <a:lvl1pPr marL="0" algn="l" defTabSz="2412004" rtl="0" eaLnBrk="1" latinLnBrk="0" hangingPunct="1">
        <a:defRPr sz="4748" kern="1200">
          <a:solidFill>
            <a:schemeClr val="tx1"/>
          </a:solidFill>
          <a:latin typeface="+mn-lt"/>
          <a:ea typeface="+mn-ea"/>
          <a:cs typeface="+mn-cs"/>
        </a:defRPr>
      </a:lvl1pPr>
      <a:lvl2pPr marL="1206002" algn="l" defTabSz="2412004" rtl="0" eaLnBrk="1" latinLnBrk="0" hangingPunct="1">
        <a:defRPr sz="4748" kern="1200">
          <a:solidFill>
            <a:schemeClr val="tx1"/>
          </a:solidFill>
          <a:latin typeface="+mn-lt"/>
          <a:ea typeface="+mn-ea"/>
          <a:cs typeface="+mn-cs"/>
        </a:defRPr>
      </a:lvl2pPr>
      <a:lvl3pPr marL="2412004" algn="l" defTabSz="2412004" rtl="0" eaLnBrk="1" latinLnBrk="0" hangingPunct="1">
        <a:defRPr sz="4748" kern="1200">
          <a:solidFill>
            <a:schemeClr val="tx1"/>
          </a:solidFill>
          <a:latin typeface="+mn-lt"/>
          <a:ea typeface="+mn-ea"/>
          <a:cs typeface="+mn-cs"/>
        </a:defRPr>
      </a:lvl3pPr>
      <a:lvl4pPr marL="3618006" algn="l" defTabSz="2412004" rtl="0" eaLnBrk="1" latinLnBrk="0" hangingPunct="1">
        <a:defRPr sz="4748" kern="1200">
          <a:solidFill>
            <a:schemeClr val="tx1"/>
          </a:solidFill>
          <a:latin typeface="+mn-lt"/>
          <a:ea typeface="+mn-ea"/>
          <a:cs typeface="+mn-cs"/>
        </a:defRPr>
      </a:lvl4pPr>
      <a:lvl5pPr marL="4824009" algn="l" defTabSz="2412004" rtl="0" eaLnBrk="1" latinLnBrk="0" hangingPunct="1">
        <a:defRPr sz="4748" kern="1200">
          <a:solidFill>
            <a:schemeClr val="tx1"/>
          </a:solidFill>
          <a:latin typeface="+mn-lt"/>
          <a:ea typeface="+mn-ea"/>
          <a:cs typeface="+mn-cs"/>
        </a:defRPr>
      </a:lvl5pPr>
      <a:lvl6pPr marL="6030011" algn="l" defTabSz="2412004" rtl="0" eaLnBrk="1" latinLnBrk="0" hangingPunct="1">
        <a:defRPr sz="4748" kern="1200">
          <a:solidFill>
            <a:schemeClr val="tx1"/>
          </a:solidFill>
          <a:latin typeface="+mn-lt"/>
          <a:ea typeface="+mn-ea"/>
          <a:cs typeface="+mn-cs"/>
        </a:defRPr>
      </a:lvl6pPr>
      <a:lvl7pPr marL="7236013" algn="l" defTabSz="2412004" rtl="0" eaLnBrk="1" latinLnBrk="0" hangingPunct="1">
        <a:defRPr sz="4748" kern="1200">
          <a:solidFill>
            <a:schemeClr val="tx1"/>
          </a:solidFill>
          <a:latin typeface="+mn-lt"/>
          <a:ea typeface="+mn-ea"/>
          <a:cs typeface="+mn-cs"/>
        </a:defRPr>
      </a:lvl7pPr>
      <a:lvl8pPr marL="8442015" algn="l" defTabSz="2412004" rtl="0" eaLnBrk="1" latinLnBrk="0" hangingPunct="1">
        <a:defRPr sz="4748" kern="1200">
          <a:solidFill>
            <a:schemeClr val="tx1"/>
          </a:solidFill>
          <a:latin typeface="+mn-lt"/>
          <a:ea typeface="+mn-ea"/>
          <a:cs typeface="+mn-cs"/>
        </a:defRPr>
      </a:lvl8pPr>
      <a:lvl9pPr marL="9648017" algn="l" defTabSz="2412004" rtl="0" eaLnBrk="1" latinLnBrk="0" hangingPunct="1">
        <a:defRPr sz="47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28"/>
          <p:cNvSpPr/>
          <p:nvPr/>
        </p:nvSpPr>
        <p:spPr>
          <a:xfrm>
            <a:off x="0" y="3"/>
            <a:ext cx="24124566" cy="5708977"/>
          </a:xfrm>
          <a:prstGeom prst="rect">
            <a:avLst/>
          </a:prstGeom>
          <a:solidFill>
            <a:srgbClr val="E92223"/>
          </a:soli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300386" eaLnBrk="1" fontAlgn="auto" hangingPunct="1">
              <a:spcBef>
                <a:spcPts val="0"/>
              </a:spcBef>
              <a:spcAft>
                <a:spcPts val="0"/>
              </a:spcAft>
              <a:defRPr/>
            </a:pPr>
            <a:endParaRPr lang="cs-CZ" sz="5172">
              <a:latin typeface="Arial" pitchFamily="34" charset="0"/>
              <a:cs typeface="Arial" pitchFamily="34" charset="0"/>
            </a:endParaRPr>
          </a:p>
        </p:txBody>
      </p:sp>
      <p:sp>
        <p:nvSpPr>
          <p:cNvPr id="5" name="Obdélník 29"/>
          <p:cNvSpPr/>
          <p:nvPr/>
        </p:nvSpPr>
        <p:spPr>
          <a:xfrm>
            <a:off x="0" y="0"/>
            <a:ext cx="24124566" cy="5524882"/>
          </a:xfrm>
          <a:prstGeom prst="rect">
            <a:avLst/>
          </a:prstGeom>
          <a:gradFill>
            <a:gsLst>
              <a:gs pos="0">
                <a:srgbClr val="28537A"/>
              </a:gs>
              <a:gs pos="100000">
                <a:srgbClr val="2D5C88"/>
              </a:gs>
            </a:gsLst>
            <a:lin ang="5400000" scaled="0"/>
          </a:gradFill>
          <a:ln w="3810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3300386" eaLnBrk="1" fontAlgn="auto" hangingPunct="1">
              <a:spcBef>
                <a:spcPts val="0"/>
              </a:spcBef>
              <a:spcAft>
                <a:spcPts val="0"/>
              </a:spcAft>
              <a:defRPr/>
            </a:pPr>
            <a:endParaRPr lang="cs-CZ" sz="5172">
              <a:latin typeface="Arial" pitchFamily="34" charset="0"/>
              <a:cs typeface="Arial" pitchFamily="34" charset="0"/>
            </a:endParaRPr>
          </a:p>
        </p:txBody>
      </p:sp>
      <p:sp>
        <p:nvSpPr>
          <p:cNvPr id="2052" name="TextovéPole 5"/>
          <p:cNvSpPr txBox="1">
            <a:spLocks noChangeArrowheads="1"/>
          </p:cNvSpPr>
          <p:nvPr/>
        </p:nvSpPr>
        <p:spPr bwMode="auto">
          <a:xfrm>
            <a:off x="0" y="464331"/>
            <a:ext cx="24124566" cy="1995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ctr" eaLnBrk="1" hangingPunct="1"/>
            <a:r>
              <a:rPr lang="cs-CZ" altLang="cs-CZ" sz="6185" b="1">
                <a:solidFill>
                  <a:schemeClr val="bg1"/>
                </a:solidFill>
                <a:latin typeface="Arial" charset="0"/>
                <a:cs typeface="Tahoma" pitchFamily="34" charset="0"/>
              </a:rPr>
              <a:t>How to prepare your e-Poster for congress </a:t>
            </a:r>
          </a:p>
          <a:p>
            <a:pPr algn="ctr" eaLnBrk="1" hangingPunct="1"/>
            <a:r>
              <a:rPr lang="en-US" altLang="cs-CZ" sz="6185" b="1">
                <a:solidFill>
                  <a:schemeClr val="bg1"/>
                </a:solidFill>
                <a:latin typeface="Arial" charset="0"/>
                <a:cs typeface="Tahoma" pitchFamily="34" charset="0"/>
              </a:rPr>
              <a:t>[size</a:t>
            </a:r>
            <a:r>
              <a:rPr lang="cs-CZ" altLang="cs-CZ" sz="6185" b="1">
                <a:solidFill>
                  <a:schemeClr val="bg1"/>
                </a:solidFill>
                <a:latin typeface="Arial" charset="0"/>
                <a:cs typeface="Tahoma" pitchFamily="34" charset="0"/>
              </a:rPr>
              <a:t>: 48 p., Arial Bold</a:t>
            </a:r>
            <a:r>
              <a:rPr lang="en-US" altLang="cs-CZ" sz="6185" b="1">
                <a:solidFill>
                  <a:schemeClr val="bg1"/>
                </a:solidFill>
                <a:latin typeface="Arial" charset="0"/>
                <a:cs typeface="Tahoma" pitchFamily="34" charset="0"/>
              </a:rPr>
              <a:t>]</a:t>
            </a:r>
            <a:endParaRPr lang="cs-CZ" altLang="cs-CZ" sz="6185" b="1">
              <a:solidFill>
                <a:schemeClr val="bg1"/>
              </a:solidFill>
              <a:latin typeface="Arial" charset="0"/>
              <a:cs typeface="Tahoma" pitchFamily="34" charset="0"/>
            </a:endParaRPr>
          </a:p>
        </p:txBody>
      </p:sp>
      <p:sp>
        <p:nvSpPr>
          <p:cNvPr id="2053" name="TextovéPole 6"/>
          <p:cNvSpPr txBox="1">
            <a:spLocks noChangeArrowheads="1"/>
          </p:cNvSpPr>
          <p:nvPr/>
        </p:nvSpPr>
        <p:spPr bwMode="auto">
          <a:xfrm>
            <a:off x="0" y="2763466"/>
            <a:ext cx="24124566" cy="84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ctr" eaLnBrk="1" hangingPunct="1"/>
            <a:r>
              <a:rPr lang="cs-CZ" altLang="cs-CZ" sz="4896" b="1">
                <a:solidFill>
                  <a:schemeClr val="bg1"/>
                </a:solidFill>
                <a:latin typeface="Arial" charset="0"/>
                <a:cs typeface="Tahoma" pitchFamily="34" charset="0"/>
              </a:rPr>
              <a:t>Surname N.</a:t>
            </a:r>
            <a:r>
              <a:rPr lang="cs-CZ" altLang="cs-CZ" sz="4896" b="1" baseline="30000">
                <a:solidFill>
                  <a:schemeClr val="bg1"/>
                </a:solidFill>
                <a:latin typeface="Arial" charset="0"/>
                <a:cs typeface="Tahoma" pitchFamily="34" charset="0"/>
              </a:rPr>
              <a:t>1</a:t>
            </a:r>
            <a:r>
              <a:rPr lang="cs-CZ" altLang="cs-CZ" sz="4896" b="1">
                <a:solidFill>
                  <a:schemeClr val="bg1"/>
                </a:solidFill>
                <a:latin typeface="Arial" charset="0"/>
                <a:cs typeface="Tahoma" pitchFamily="34" charset="0"/>
              </a:rPr>
              <a:t>, Surname N.</a:t>
            </a:r>
            <a:r>
              <a:rPr lang="cs-CZ" altLang="cs-CZ" sz="4896" b="1" baseline="30000">
                <a:solidFill>
                  <a:schemeClr val="bg1"/>
                </a:solidFill>
                <a:latin typeface="Arial" charset="0"/>
                <a:cs typeface="Tahoma" pitchFamily="34" charset="0"/>
              </a:rPr>
              <a:t>2</a:t>
            </a:r>
            <a:r>
              <a:rPr lang="cs-CZ" altLang="cs-CZ" sz="4896" b="1">
                <a:solidFill>
                  <a:schemeClr val="bg1"/>
                </a:solidFill>
                <a:latin typeface="Arial" charset="0"/>
                <a:cs typeface="Tahoma" pitchFamily="34" charset="0"/>
              </a:rPr>
              <a:t>, Surname N.</a:t>
            </a:r>
            <a:r>
              <a:rPr lang="cs-CZ" altLang="cs-CZ" sz="4896" b="1" baseline="30000">
                <a:solidFill>
                  <a:schemeClr val="bg1"/>
                </a:solidFill>
                <a:latin typeface="Arial" charset="0"/>
                <a:cs typeface="Tahoma" pitchFamily="34" charset="0"/>
              </a:rPr>
              <a:t>3</a:t>
            </a:r>
            <a:r>
              <a:rPr lang="cs-CZ" altLang="cs-CZ" sz="4896" b="1">
                <a:solidFill>
                  <a:schemeClr val="bg1"/>
                </a:solidFill>
                <a:latin typeface="Arial" charset="0"/>
                <a:cs typeface="Tahoma" pitchFamily="34" charset="0"/>
              </a:rPr>
              <a:t>, Surname N.</a:t>
            </a:r>
            <a:r>
              <a:rPr lang="cs-CZ" altLang="cs-CZ" sz="4896" b="1" baseline="30000">
                <a:solidFill>
                  <a:schemeClr val="bg1"/>
                </a:solidFill>
                <a:latin typeface="Arial" charset="0"/>
                <a:cs typeface="Tahoma" pitchFamily="34" charset="0"/>
              </a:rPr>
              <a:t>4</a:t>
            </a:r>
            <a:r>
              <a:rPr lang="cs-CZ" altLang="cs-CZ" sz="4896" b="1">
                <a:solidFill>
                  <a:schemeClr val="bg1"/>
                </a:solidFill>
                <a:latin typeface="Arial" charset="0"/>
                <a:cs typeface="Tahoma" pitchFamily="34" charset="0"/>
              </a:rPr>
              <a:t> </a:t>
            </a:r>
            <a:r>
              <a:rPr lang="en-US" altLang="cs-CZ" sz="4896" b="1">
                <a:solidFill>
                  <a:schemeClr val="bg1"/>
                </a:solidFill>
                <a:latin typeface="Arial" charset="0"/>
                <a:cs typeface="Tahoma" pitchFamily="34" charset="0"/>
              </a:rPr>
              <a:t>[</a:t>
            </a:r>
            <a:r>
              <a:rPr lang="cs-CZ" altLang="cs-CZ" sz="4896" b="1">
                <a:solidFill>
                  <a:schemeClr val="bg1"/>
                </a:solidFill>
                <a:latin typeface="Arial" charset="0"/>
                <a:cs typeface="Tahoma" pitchFamily="34" charset="0"/>
              </a:rPr>
              <a:t>size: 38 p., bold</a:t>
            </a:r>
            <a:r>
              <a:rPr lang="en-US" altLang="cs-CZ" sz="4896" b="1">
                <a:solidFill>
                  <a:schemeClr val="bg1"/>
                </a:solidFill>
                <a:latin typeface="Arial" charset="0"/>
                <a:cs typeface="Tahoma" pitchFamily="34" charset="0"/>
              </a:rPr>
              <a:t>]</a:t>
            </a:r>
            <a:endParaRPr lang="cs-CZ" altLang="cs-CZ" sz="4896" b="1" baseline="30000">
              <a:solidFill>
                <a:schemeClr val="bg1"/>
              </a:solidFill>
              <a:latin typeface="Arial" charset="0"/>
              <a:cs typeface="Tahoma" pitchFamily="34" charset="0"/>
            </a:endParaRPr>
          </a:p>
        </p:txBody>
      </p:sp>
      <p:sp>
        <p:nvSpPr>
          <p:cNvPr id="2054" name="TextovéPole 7"/>
          <p:cNvSpPr txBox="1">
            <a:spLocks noChangeArrowheads="1"/>
          </p:cNvSpPr>
          <p:nvPr/>
        </p:nvSpPr>
        <p:spPr bwMode="auto">
          <a:xfrm>
            <a:off x="0" y="3868034"/>
            <a:ext cx="24124566" cy="126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ctr" eaLnBrk="1" hangingPunct="1">
              <a:spcAft>
                <a:spcPts val="773"/>
              </a:spcAft>
            </a:pPr>
            <a:r>
              <a:rPr lang="cs-CZ" altLang="cs-CZ" sz="3479" b="1" baseline="30000">
                <a:solidFill>
                  <a:schemeClr val="bg1"/>
                </a:solidFill>
                <a:latin typeface="Arial" charset="0"/>
                <a:cs typeface="Tahoma" pitchFamily="34" charset="0"/>
              </a:rPr>
              <a:t>1</a:t>
            </a:r>
            <a:r>
              <a:rPr lang="cs-CZ" altLang="cs-CZ" sz="3479" b="1">
                <a:solidFill>
                  <a:schemeClr val="bg1"/>
                </a:solidFill>
                <a:latin typeface="Arial" charset="0"/>
                <a:cs typeface="Tahoma" pitchFamily="34" charset="0"/>
              </a:rPr>
              <a:t>Institute, Department, City, Country, </a:t>
            </a:r>
            <a:r>
              <a:rPr lang="cs-CZ" altLang="cs-CZ" sz="3479" b="1" baseline="30000">
                <a:solidFill>
                  <a:schemeClr val="bg1"/>
                </a:solidFill>
                <a:latin typeface="Arial" charset="0"/>
                <a:cs typeface="Tahoma" pitchFamily="34" charset="0"/>
              </a:rPr>
              <a:t>2</a:t>
            </a:r>
            <a:r>
              <a:rPr lang="cs-CZ" altLang="cs-CZ" sz="3479" b="1">
                <a:solidFill>
                  <a:schemeClr val="bg1"/>
                </a:solidFill>
                <a:latin typeface="Arial" charset="0"/>
                <a:cs typeface="Tahoma" pitchFamily="34" charset="0"/>
              </a:rPr>
              <a:t>Institute, Department, City, Country,</a:t>
            </a:r>
          </a:p>
          <a:p>
            <a:pPr algn="ctr" eaLnBrk="1" hangingPunct="1">
              <a:spcAft>
                <a:spcPts val="773"/>
              </a:spcAft>
            </a:pPr>
            <a:r>
              <a:rPr lang="cs-CZ" altLang="cs-CZ" sz="3479" b="1">
                <a:solidFill>
                  <a:schemeClr val="bg1"/>
                </a:solidFill>
                <a:latin typeface="Arial" charset="0"/>
                <a:cs typeface="Tahoma" pitchFamily="34" charset="0"/>
              </a:rPr>
              <a:t> </a:t>
            </a:r>
            <a:r>
              <a:rPr lang="cs-CZ" altLang="cs-CZ" sz="3479" b="1" baseline="30000">
                <a:solidFill>
                  <a:schemeClr val="bg1"/>
                </a:solidFill>
                <a:latin typeface="Arial" charset="0"/>
                <a:cs typeface="Tahoma" pitchFamily="34" charset="0"/>
              </a:rPr>
              <a:t>3</a:t>
            </a:r>
            <a:r>
              <a:rPr lang="cs-CZ" altLang="cs-CZ" sz="3479" b="1">
                <a:solidFill>
                  <a:schemeClr val="bg1"/>
                </a:solidFill>
                <a:latin typeface="Arial" charset="0"/>
                <a:cs typeface="Tahoma" pitchFamily="34" charset="0"/>
              </a:rPr>
              <a:t>Institute, Department, City, Country, </a:t>
            </a:r>
            <a:r>
              <a:rPr lang="cs-CZ" altLang="cs-CZ" sz="3479" b="1" baseline="30000">
                <a:solidFill>
                  <a:schemeClr val="bg1"/>
                </a:solidFill>
                <a:latin typeface="Arial" charset="0"/>
                <a:cs typeface="Tahoma" pitchFamily="34" charset="0"/>
              </a:rPr>
              <a:t>4</a:t>
            </a:r>
            <a:r>
              <a:rPr lang="cs-CZ" altLang="cs-CZ" sz="3479" b="1">
                <a:solidFill>
                  <a:schemeClr val="bg1"/>
                </a:solidFill>
                <a:latin typeface="Arial" charset="0"/>
                <a:cs typeface="Tahoma" pitchFamily="34" charset="0"/>
              </a:rPr>
              <a:t>Institute, Department, City, Country </a:t>
            </a:r>
            <a:r>
              <a:rPr lang="en-US" altLang="cs-CZ" sz="3479" b="1">
                <a:solidFill>
                  <a:schemeClr val="bg1"/>
                </a:solidFill>
                <a:latin typeface="Arial" charset="0"/>
                <a:cs typeface="Tahoma" pitchFamily="34" charset="0"/>
              </a:rPr>
              <a:t>[</a:t>
            </a:r>
            <a:r>
              <a:rPr lang="cs-CZ" altLang="cs-CZ" sz="3479" b="1">
                <a:solidFill>
                  <a:schemeClr val="bg1"/>
                </a:solidFill>
                <a:latin typeface="Arial" charset="0"/>
                <a:cs typeface="Tahoma" pitchFamily="34" charset="0"/>
              </a:rPr>
              <a:t>size 27 p., bold</a:t>
            </a:r>
            <a:r>
              <a:rPr lang="en-US" altLang="cs-CZ" sz="3479" b="1">
                <a:solidFill>
                  <a:schemeClr val="bg1"/>
                </a:solidFill>
                <a:latin typeface="Arial" charset="0"/>
                <a:cs typeface="Tahoma" pitchFamily="34" charset="0"/>
              </a:rPr>
              <a:t>]</a:t>
            </a:r>
            <a:endParaRPr lang="cs-CZ" altLang="cs-CZ" sz="3479" b="1">
              <a:solidFill>
                <a:schemeClr val="bg1"/>
              </a:solidFill>
              <a:latin typeface="Arial" charset="0"/>
              <a:cs typeface="Tahoma" pitchFamily="34" charset="0"/>
            </a:endParaRPr>
          </a:p>
        </p:txBody>
      </p:sp>
      <p:sp>
        <p:nvSpPr>
          <p:cNvPr id="2055" name="TextovéPole 8"/>
          <p:cNvSpPr txBox="1">
            <a:spLocks noChangeArrowheads="1"/>
          </p:cNvSpPr>
          <p:nvPr/>
        </p:nvSpPr>
        <p:spPr bwMode="auto">
          <a:xfrm>
            <a:off x="924560" y="6169215"/>
            <a:ext cx="21723155" cy="3253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just" eaLnBrk="1" hangingPunct="1"/>
            <a:r>
              <a:rPr lang="cs-CZ" altLang="cs-CZ" sz="4252" b="1" dirty="0">
                <a:solidFill>
                  <a:srgbClr val="28537A"/>
                </a:solidFill>
                <a:latin typeface="Arial" charset="0"/>
              </a:rPr>
              <a:t>| </a:t>
            </a:r>
            <a:r>
              <a:rPr lang="en-GB" altLang="cs-CZ" sz="4252" b="1" dirty="0">
                <a:solidFill>
                  <a:srgbClr val="28537A"/>
                </a:solidFill>
                <a:latin typeface="Arial" charset="0"/>
              </a:rPr>
              <a:t>Background</a:t>
            </a:r>
            <a:r>
              <a:rPr lang="cs-CZ" altLang="cs-CZ" sz="4252" b="1" dirty="0">
                <a:solidFill>
                  <a:srgbClr val="28537A"/>
                </a:solidFill>
                <a:latin typeface="Arial" charset="0"/>
              </a:rPr>
              <a:t> </a:t>
            </a:r>
            <a:r>
              <a:rPr lang="en-US" altLang="cs-CZ" sz="4252" b="1" dirty="0">
                <a:solidFill>
                  <a:srgbClr val="28537A"/>
                </a:solidFill>
                <a:latin typeface="Arial" charset="0"/>
              </a:rPr>
              <a:t>[</a:t>
            </a:r>
            <a:r>
              <a:rPr lang="cs-CZ" altLang="cs-CZ" sz="4252" b="1" dirty="0" err="1">
                <a:solidFill>
                  <a:srgbClr val="28537A"/>
                </a:solidFill>
                <a:latin typeface="Arial" charset="0"/>
              </a:rPr>
              <a:t>size</a:t>
            </a:r>
            <a:r>
              <a:rPr lang="cs-CZ" altLang="cs-CZ" sz="4252" b="1" dirty="0">
                <a:solidFill>
                  <a:srgbClr val="28537A"/>
                </a:solidFill>
                <a:latin typeface="Arial" charset="0"/>
              </a:rPr>
              <a:t>: 33 p.</a:t>
            </a:r>
            <a:r>
              <a:rPr lang="en-US" altLang="cs-CZ" sz="4252" b="1" dirty="0">
                <a:solidFill>
                  <a:srgbClr val="28537A"/>
                </a:solidFill>
                <a:latin typeface="Arial" charset="0"/>
              </a:rPr>
              <a:t>]</a:t>
            </a:r>
            <a:endParaRPr lang="cs-CZ" altLang="cs-CZ" sz="4252" b="1" dirty="0">
              <a:solidFill>
                <a:srgbClr val="28537A"/>
              </a:solidFill>
              <a:latin typeface="Arial" charset="0"/>
            </a:endParaRPr>
          </a:p>
          <a:p>
            <a:pPr algn="just" eaLnBrk="1" hangingPunct="1">
              <a:spcBef>
                <a:spcPts val="1546"/>
              </a:spcBef>
            </a:pPr>
            <a:endParaRPr lang="cs-CZ" altLang="cs-CZ" sz="1933" dirty="0">
              <a:latin typeface="Arial" charset="0"/>
            </a:endParaRPr>
          </a:p>
          <a:p>
            <a:pPr algn="just" eaLnBrk="1" hangingPunct="1">
              <a:spcBef>
                <a:spcPts val="1546"/>
              </a:spcBef>
            </a:pPr>
            <a:r>
              <a:rPr lang="en-GB" altLang="cs-CZ" sz="2964" dirty="0">
                <a:latin typeface="Arial" charset="0"/>
              </a:rPr>
              <a:t>[size: </a:t>
            </a:r>
            <a:r>
              <a:rPr lang="cs-CZ" altLang="cs-CZ" sz="2964" dirty="0">
                <a:latin typeface="Arial" charset="0"/>
              </a:rPr>
              <a:t>23 </a:t>
            </a:r>
            <a:r>
              <a:rPr lang="en-GB" altLang="cs-CZ" sz="2964" dirty="0">
                <a:latin typeface="Arial" charset="0"/>
              </a:rPr>
              <a:t>p.] </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p>
        </p:txBody>
      </p:sp>
      <p:sp>
        <p:nvSpPr>
          <p:cNvPr id="2056" name="TextovéPole 9"/>
          <p:cNvSpPr txBox="1">
            <a:spLocks noChangeArrowheads="1"/>
          </p:cNvSpPr>
          <p:nvPr/>
        </p:nvSpPr>
        <p:spPr bwMode="auto">
          <a:xfrm>
            <a:off x="924563" y="10219294"/>
            <a:ext cx="17581029" cy="4286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just" eaLnBrk="1" hangingPunct="1"/>
            <a:r>
              <a:rPr lang="cs-CZ" altLang="cs-CZ" sz="4252" b="1" dirty="0">
                <a:solidFill>
                  <a:srgbClr val="28537A"/>
                </a:solidFill>
                <a:latin typeface="Arial" charset="0"/>
              </a:rPr>
              <a:t>| </a:t>
            </a:r>
            <a:r>
              <a:rPr lang="cs-CZ" altLang="cs-CZ" sz="4252" b="1" dirty="0" err="1">
                <a:solidFill>
                  <a:srgbClr val="28537A"/>
                </a:solidFill>
                <a:latin typeface="Arial" charset="0"/>
              </a:rPr>
              <a:t>Methods</a:t>
            </a:r>
            <a:r>
              <a:rPr lang="cs-CZ" altLang="cs-CZ" sz="4252" b="1" dirty="0">
                <a:solidFill>
                  <a:srgbClr val="28537A"/>
                </a:solidFill>
                <a:latin typeface="Arial" charset="0"/>
              </a:rPr>
              <a:t> </a:t>
            </a:r>
            <a:r>
              <a:rPr lang="en-US" altLang="cs-CZ" sz="4252" b="1" dirty="0">
                <a:solidFill>
                  <a:srgbClr val="28537A"/>
                </a:solidFill>
                <a:latin typeface="Arial" charset="0"/>
              </a:rPr>
              <a:t>[</a:t>
            </a:r>
            <a:r>
              <a:rPr lang="cs-CZ" altLang="cs-CZ" sz="4252" b="1" dirty="0" err="1">
                <a:solidFill>
                  <a:srgbClr val="28537A"/>
                </a:solidFill>
                <a:latin typeface="Arial" charset="0"/>
              </a:rPr>
              <a:t>size</a:t>
            </a:r>
            <a:r>
              <a:rPr lang="cs-CZ" altLang="cs-CZ" sz="4252" b="1" dirty="0">
                <a:solidFill>
                  <a:srgbClr val="28537A"/>
                </a:solidFill>
                <a:latin typeface="Arial" charset="0"/>
              </a:rPr>
              <a:t>: 33 p.</a:t>
            </a:r>
            <a:r>
              <a:rPr lang="en-US" altLang="cs-CZ" sz="4252" b="1" dirty="0">
                <a:solidFill>
                  <a:srgbClr val="28537A"/>
                </a:solidFill>
                <a:latin typeface="Arial" charset="0"/>
              </a:rPr>
              <a:t>]</a:t>
            </a:r>
            <a:endParaRPr lang="cs-CZ" altLang="cs-CZ" sz="4252" b="1" dirty="0">
              <a:solidFill>
                <a:srgbClr val="28537A"/>
              </a:solidFill>
              <a:latin typeface="Arial" charset="0"/>
            </a:endParaRPr>
          </a:p>
          <a:p>
            <a:pPr algn="just" eaLnBrk="1" hangingPunct="1">
              <a:spcBef>
                <a:spcPts val="1546"/>
              </a:spcBef>
            </a:pPr>
            <a:endParaRPr lang="cs-CZ" altLang="cs-CZ" sz="1933" dirty="0">
              <a:latin typeface="Arial" charset="0"/>
            </a:endParaRPr>
          </a:p>
          <a:p>
            <a:pPr algn="just" eaLnBrk="1" hangingPunct="1">
              <a:spcBef>
                <a:spcPts val="1546"/>
              </a:spcBef>
              <a:buClr>
                <a:srgbClr val="0087C7"/>
              </a:buClr>
            </a:pPr>
            <a:r>
              <a:rPr lang="en-GB" altLang="cs-CZ" sz="2964" dirty="0">
                <a:latin typeface="Arial" charset="0"/>
              </a:rPr>
              <a:t>[size: </a:t>
            </a:r>
            <a:r>
              <a:rPr lang="cs-CZ" altLang="cs-CZ" sz="2964" dirty="0">
                <a:latin typeface="Arial" charset="0"/>
              </a:rPr>
              <a:t>23 </a:t>
            </a:r>
            <a:r>
              <a:rPr lang="en-GB" altLang="cs-CZ" sz="2964" dirty="0">
                <a:latin typeface="Arial" charset="0"/>
              </a:rPr>
              <a:t>p</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p>
          <a:p>
            <a:pPr algn="just" eaLnBrk="1" hangingPunct="1">
              <a:spcBef>
                <a:spcPts val="1546"/>
              </a:spcBef>
              <a:buClr>
                <a:srgbClr val="0087C7"/>
              </a:buClr>
              <a:buSzPct val="130000"/>
              <a:buFont typeface="Wingdings" pitchFamily="2" charset="2"/>
              <a:buChar char="§"/>
            </a:pP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p>
          <a:p>
            <a:pPr algn="just" eaLnBrk="1" hangingPunct="1">
              <a:spcBef>
                <a:spcPts val="1546"/>
              </a:spcBef>
              <a:buClr>
                <a:srgbClr val="0087C7"/>
              </a:buClr>
              <a:buSzPct val="130000"/>
              <a:buFont typeface="Wingdings" pitchFamily="2" charset="2"/>
              <a:buChar char="§"/>
            </a:pP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p>
          <a:p>
            <a:pPr algn="just" eaLnBrk="1" hangingPunct="1">
              <a:spcBef>
                <a:spcPts val="1546"/>
              </a:spcBef>
              <a:buClr>
                <a:srgbClr val="0087C7"/>
              </a:buClr>
              <a:buSzPct val="130000"/>
              <a:buFont typeface="Wingdings" pitchFamily="2" charset="2"/>
              <a:buChar char="§"/>
            </a:pP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p>
        </p:txBody>
      </p:sp>
      <p:sp>
        <p:nvSpPr>
          <p:cNvPr id="2057" name="TextovéPole 10"/>
          <p:cNvSpPr txBox="1">
            <a:spLocks noChangeArrowheads="1"/>
          </p:cNvSpPr>
          <p:nvPr/>
        </p:nvSpPr>
        <p:spPr bwMode="auto">
          <a:xfrm>
            <a:off x="924560" y="22369534"/>
            <a:ext cx="21723155" cy="3253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just" eaLnBrk="1" hangingPunct="1"/>
            <a:r>
              <a:rPr lang="cs-CZ" altLang="cs-CZ" sz="4252" b="1" dirty="0">
                <a:solidFill>
                  <a:srgbClr val="28537A"/>
                </a:solidFill>
                <a:latin typeface="Arial" charset="0"/>
              </a:rPr>
              <a:t>| </a:t>
            </a:r>
            <a:r>
              <a:rPr lang="cs-CZ" altLang="cs-CZ" sz="4252" b="1" dirty="0" err="1">
                <a:solidFill>
                  <a:srgbClr val="28537A"/>
                </a:solidFill>
                <a:latin typeface="Arial" charset="0"/>
              </a:rPr>
              <a:t>Conclusion</a:t>
            </a:r>
            <a:r>
              <a:rPr lang="cs-CZ" altLang="cs-CZ" sz="4252" b="1" dirty="0">
                <a:solidFill>
                  <a:srgbClr val="28537A"/>
                </a:solidFill>
                <a:latin typeface="Arial" charset="0"/>
              </a:rPr>
              <a:t> I. </a:t>
            </a:r>
            <a:r>
              <a:rPr lang="en-US" altLang="cs-CZ" sz="4252" b="1" dirty="0">
                <a:solidFill>
                  <a:srgbClr val="28537A"/>
                </a:solidFill>
                <a:latin typeface="Arial" charset="0"/>
              </a:rPr>
              <a:t>[</a:t>
            </a:r>
            <a:r>
              <a:rPr lang="cs-CZ" altLang="cs-CZ" sz="4252" b="1" dirty="0" err="1">
                <a:solidFill>
                  <a:srgbClr val="28537A"/>
                </a:solidFill>
                <a:latin typeface="Arial" charset="0"/>
              </a:rPr>
              <a:t>size</a:t>
            </a:r>
            <a:r>
              <a:rPr lang="cs-CZ" altLang="cs-CZ" sz="4252" b="1" dirty="0">
                <a:solidFill>
                  <a:srgbClr val="28537A"/>
                </a:solidFill>
                <a:latin typeface="Arial" charset="0"/>
              </a:rPr>
              <a:t>: 33 p.</a:t>
            </a:r>
            <a:r>
              <a:rPr lang="en-US" altLang="cs-CZ" sz="4252" b="1" dirty="0">
                <a:solidFill>
                  <a:srgbClr val="28537A"/>
                </a:solidFill>
                <a:latin typeface="Arial" charset="0"/>
              </a:rPr>
              <a:t>]</a:t>
            </a:r>
            <a:endParaRPr lang="cs-CZ" altLang="cs-CZ" sz="4252" b="1" dirty="0">
              <a:solidFill>
                <a:srgbClr val="28537A"/>
              </a:solidFill>
              <a:latin typeface="Arial" charset="0"/>
            </a:endParaRPr>
          </a:p>
          <a:p>
            <a:pPr algn="just" eaLnBrk="1" hangingPunct="1">
              <a:spcBef>
                <a:spcPts val="1546"/>
              </a:spcBef>
            </a:pPr>
            <a:endParaRPr lang="cs-CZ" altLang="cs-CZ" sz="1933" dirty="0">
              <a:latin typeface="Arial" charset="0"/>
            </a:endParaRPr>
          </a:p>
          <a:p>
            <a:pPr algn="just" eaLnBrk="1" hangingPunct="1">
              <a:spcBef>
                <a:spcPts val="1546"/>
              </a:spcBef>
            </a:pPr>
            <a:r>
              <a:rPr lang="en-GB" altLang="cs-CZ" sz="2964" dirty="0">
                <a:latin typeface="Arial" charset="0"/>
              </a:rPr>
              <a:t>[size: </a:t>
            </a:r>
            <a:r>
              <a:rPr lang="cs-CZ" altLang="cs-CZ" sz="2964" dirty="0">
                <a:latin typeface="Arial" charset="0"/>
              </a:rPr>
              <a:t>23 </a:t>
            </a:r>
            <a:r>
              <a:rPr lang="en-GB" altLang="cs-CZ" sz="2964" dirty="0">
                <a:latin typeface="Arial" charset="0"/>
              </a:rPr>
              <a:t>p.] </a:t>
            </a:r>
            <a:r>
              <a:rPr lang="cs-CZ" altLang="cs-CZ" sz="2964" dirty="0">
                <a:latin typeface="Arial" charset="0"/>
              </a:rPr>
              <a:t>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Text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r>
              <a:rPr lang="cs-CZ" altLang="cs-CZ" sz="2964" dirty="0" err="1">
                <a:latin typeface="Arial" charset="0"/>
              </a:rPr>
              <a:t>text</a:t>
            </a:r>
            <a:r>
              <a:rPr lang="cs-CZ" altLang="cs-CZ" sz="2964" dirty="0">
                <a:latin typeface="Arial" charset="0"/>
              </a:rPr>
              <a:t>. </a:t>
            </a:r>
          </a:p>
        </p:txBody>
      </p:sp>
      <p:sp>
        <p:nvSpPr>
          <p:cNvPr id="2058" name="TextovéPole 11"/>
          <p:cNvSpPr txBox="1">
            <a:spLocks noChangeArrowheads="1"/>
          </p:cNvSpPr>
          <p:nvPr/>
        </p:nvSpPr>
        <p:spPr bwMode="auto">
          <a:xfrm>
            <a:off x="924560" y="26223247"/>
            <a:ext cx="21723155" cy="508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just" eaLnBrk="1" hangingPunct="1">
              <a:spcBef>
                <a:spcPts val="1546"/>
              </a:spcBef>
            </a:pPr>
            <a:r>
              <a:rPr lang="en-GB" altLang="cs-CZ" sz="2706" i="1">
                <a:latin typeface="Arial" charset="0"/>
              </a:rPr>
              <a:t>[size: 2</a:t>
            </a:r>
            <a:r>
              <a:rPr lang="cs-CZ" altLang="cs-CZ" sz="2706" i="1">
                <a:latin typeface="Arial" charset="0"/>
              </a:rPr>
              <a:t>1</a:t>
            </a:r>
            <a:r>
              <a:rPr lang="en-GB" altLang="cs-CZ" sz="2706" i="1">
                <a:latin typeface="Arial" charset="0"/>
              </a:rPr>
              <a:t> p.] </a:t>
            </a:r>
            <a:r>
              <a:rPr lang="cs-CZ" altLang="cs-CZ" sz="2706" i="1">
                <a:latin typeface="Arial" charset="0"/>
              </a:rPr>
              <a:t>  </a:t>
            </a:r>
            <a:r>
              <a:rPr lang="en-GB" altLang="cs-CZ" sz="2706" i="1">
                <a:latin typeface="Arial" charset="0"/>
              </a:rPr>
              <a:t>Irit prat alis acidunt landiat la facilit in vent nulla feum quat vel ute dolore do coreetuerit er summodions nullaore.</a:t>
            </a:r>
            <a:endParaRPr lang="cs-CZ" altLang="cs-CZ" sz="2706" i="1">
              <a:latin typeface="Arial" charset="0"/>
            </a:endParaRPr>
          </a:p>
        </p:txBody>
      </p:sp>
      <p:graphicFrame>
        <p:nvGraphicFramePr>
          <p:cNvPr id="13" name="Tabulka 37"/>
          <p:cNvGraphicFramePr>
            <a:graphicFrameLocks noGrp="1"/>
          </p:cNvGraphicFramePr>
          <p:nvPr>
            <p:extLst>
              <p:ext uri="{D42A27DB-BD31-4B8C-83A1-F6EECF244321}">
                <p14:modId xmlns:p14="http://schemas.microsoft.com/office/powerpoint/2010/main" val="3872111650"/>
              </p:ext>
            </p:extLst>
          </p:nvPr>
        </p:nvGraphicFramePr>
        <p:xfrm>
          <a:off x="924560" y="15932477"/>
          <a:ext cx="12338656" cy="5076039"/>
        </p:xfrm>
        <a:graphic>
          <a:graphicData uri="http://schemas.openxmlformats.org/drawingml/2006/table">
            <a:tbl>
              <a:tblPr firstRow="1" bandRow="1">
                <a:tableStyleId>{073A0DAA-6AF3-43AB-8588-CEC1D06C72B9}</a:tableStyleId>
              </a:tblPr>
              <a:tblGrid>
                <a:gridCol w="3084664">
                  <a:extLst>
                    <a:ext uri="{9D8B030D-6E8A-4147-A177-3AD203B41FA5}">
                      <a16:colId xmlns:a16="http://schemas.microsoft.com/office/drawing/2014/main" val="20000"/>
                    </a:ext>
                  </a:extLst>
                </a:gridCol>
                <a:gridCol w="3084664">
                  <a:extLst>
                    <a:ext uri="{9D8B030D-6E8A-4147-A177-3AD203B41FA5}">
                      <a16:colId xmlns:a16="http://schemas.microsoft.com/office/drawing/2014/main" val="20001"/>
                    </a:ext>
                  </a:extLst>
                </a:gridCol>
                <a:gridCol w="3084664">
                  <a:extLst>
                    <a:ext uri="{9D8B030D-6E8A-4147-A177-3AD203B41FA5}">
                      <a16:colId xmlns:a16="http://schemas.microsoft.com/office/drawing/2014/main" val="20002"/>
                    </a:ext>
                  </a:extLst>
                </a:gridCol>
                <a:gridCol w="3084664">
                  <a:extLst>
                    <a:ext uri="{9D8B030D-6E8A-4147-A177-3AD203B41FA5}">
                      <a16:colId xmlns:a16="http://schemas.microsoft.com/office/drawing/2014/main" val="20003"/>
                    </a:ext>
                  </a:extLst>
                </a:gridCol>
              </a:tblGrid>
              <a:tr h="1141715">
                <a:tc>
                  <a:txBody>
                    <a:bodyPr/>
                    <a:lstStyle/>
                    <a:p>
                      <a:pPr algn="l"/>
                      <a:r>
                        <a:rPr lang="cs-CZ" sz="3400" dirty="0" err="1">
                          <a:latin typeface="Arial" pitchFamily="34" charset="0"/>
                          <a:cs typeface="Arial" pitchFamily="34" charset="0"/>
                        </a:rPr>
                        <a:t>Column</a:t>
                      </a:r>
                      <a:r>
                        <a:rPr lang="cs-CZ" sz="3400" dirty="0">
                          <a:latin typeface="Arial" pitchFamily="34" charset="0"/>
                          <a:cs typeface="Arial" pitchFamily="34" charset="0"/>
                        </a:rPr>
                        <a:t> 1</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baseline="0" dirty="0">
                          <a:latin typeface="Arial" pitchFamily="34" charset="0"/>
                          <a:cs typeface="Arial" pitchFamily="34" charset="0"/>
                        </a:rPr>
                        <a:t> p.]</a:t>
                      </a:r>
                      <a:endParaRPr lang="cs-CZ" sz="3400" dirty="0">
                        <a:latin typeface="Arial" pitchFamily="34" charset="0"/>
                        <a:cs typeface="Arial" pitchFamily="34" charset="0"/>
                      </a:endParaRPr>
                    </a:p>
                  </a:txBody>
                  <a:tcPr marL="324705" marR="115966" marT="60302" marB="60302" anchor="ctr">
                    <a:solidFill>
                      <a:srgbClr val="28537A"/>
                    </a:solidFill>
                  </a:tcPr>
                </a:tc>
                <a:tc>
                  <a:txBody>
                    <a:bodyPr/>
                    <a:lstStyle/>
                    <a:p>
                      <a:r>
                        <a:rPr lang="cs-CZ" sz="3400" dirty="0" err="1">
                          <a:latin typeface="Arial" pitchFamily="34" charset="0"/>
                          <a:cs typeface="Arial" pitchFamily="34" charset="0"/>
                        </a:rPr>
                        <a:t>Column</a:t>
                      </a:r>
                      <a:r>
                        <a:rPr lang="cs-CZ" sz="3400" dirty="0">
                          <a:latin typeface="Arial" pitchFamily="34" charset="0"/>
                          <a:cs typeface="Arial" pitchFamily="34" charset="0"/>
                        </a:rPr>
                        <a:t> 2</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dirty="0">
                          <a:latin typeface="Arial" pitchFamily="34" charset="0"/>
                          <a:cs typeface="Arial" pitchFamily="34" charset="0"/>
                        </a:rPr>
                        <a:t> p.]</a:t>
                      </a:r>
                      <a:endParaRPr lang="cs-CZ" sz="3400" dirty="0">
                        <a:latin typeface="Arial" pitchFamily="34" charset="0"/>
                        <a:cs typeface="Arial" pitchFamily="34" charset="0"/>
                      </a:endParaRPr>
                    </a:p>
                  </a:txBody>
                  <a:tcPr marL="324705" marR="115966" marT="60302" marB="60302" anchor="ctr">
                    <a:solidFill>
                      <a:srgbClr val="28537A"/>
                    </a:solidFill>
                  </a:tcPr>
                </a:tc>
                <a:tc>
                  <a:txBody>
                    <a:bodyPr/>
                    <a:lstStyle/>
                    <a:p>
                      <a:r>
                        <a:rPr lang="cs-CZ" sz="3400" dirty="0" err="1">
                          <a:latin typeface="Arial" pitchFamily="34" charset="0"/>
                          <a:cs typeface="Arial" pitchFamily="34" charset="0"/>
                        </a:rPr>
                        <a:t>Column</a:t>
                      </a:r>
                      <a:r>
                        <a:rPr lang="cs-CZ" sz="3400" dirty="0">
                          <a:latin typeface="Arial" pitchFamily="34" charset="0"/>
                          <a:cs typeface="Arial" pitchFamily="34" charset="0"/>
                        </a:rPr>
                        <a:t> 3</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dirty="0">
                          <a:latin typeface="Arial" pitchFamily="34" charset="0"/>
                          <a:cs typeface="Arial" pitchFamily="34" charset="0"/>
                        </a:rPr>
                        <a:t> p.]</a:t>
                      </a:r>
                      <a:endParaRPr lang="cs-CZ" sz="3400" dirty="0">
                        <a:latin typeface="Arial" pitchFamily="34" charset="0"/>
                        <a:cs typeface="Arial" pitchFamily="34" charset="0"/>
                      </a:endParaRPr>
                    </a:p>
                  </a:txBody>
                  <a:tcPr marL="324705" marR="115966" marT="60302" marB="60302" anchor="ctr">
                    <a:solidFill>
                      <a:srgbClr val="28537A"/>
                    </a:solidFill>
                  </a:tcPr>
                </a:tc>
                <a:tc>
                  <a:txBody>
                    <a:bodyPr/>
                    <a:lstStyle/>
                    <a:p>
                      <a:r>
                        <a:rPr lang="cs-CZ" sz="3400" dirty="0" err="1">
                          <a:latin typeface="Arial" pitchFamily="34" charset="0"/>
                          <a:cs typeface="Arial" pitchFamily="34" charset="0"/>
                        </a:rPr>
                        <a:t>Column</a:t>
                      </a:r>
                      <a:r>
                        <a:rPr lang="cs-CZ" sz="3400" dirty="0">
                          <a:latin typeface="Arial" pitchFamily="34" charset="0"/>
                          <a:cs typeface="Arial" pitchFamily="34" charset="0"/>
                        </a:rPr>
                        <a:t> 4</a:t>
                      </a:r>
                      <a:r>
                        <a:rPr lang="en-US" sz="3400" dirty="0">
                          <a:latin typeface="Arial" pitchFamily="34" charset="0"/>
                          <a:cs typeface="Arial" pitchFamily="34" charset="0"/>
                        </a:rPr>
                        <a:t> [</a:t>
                      </a:r>
                      <a:r>
                        <a:rPr lang="cs-CZ" sz="3400" dirty="0">
                          <a:latin typeface="Arial" pitchFamily="34" charset="0"/>
                          <a:cs typeface="Arial" pitchFamily="34" charset="0"/>
                        </a:rPr>
                        <a:t>26</a:t>
                      </a:r>
                      <a:r>
                        <a:rPr lang="en-US" sz="3400" dirty="0">
                          <a:latin typeface="Arial" pitchFamily="34" charset="0"/>
                          <a:cs typeface="Arial" pitchFamily="34" charset="0"/>
                        </a:rPr>
                        <a:t> p.]</a:t>
                      </a:r>
                    </a:p>
                  </a:txBody>
                  <a:tcPr marL="324705" marR="115966" marT="60302" marB="60302" anchor="ctr">
                    <a:solidFill>
                      <a:srgbClr val="28537A"/>
                    </a:solidFill>
                  </a:tcPr>
                </a:tc>
                <a:extLst>
                  <a:ext uri="{0D108BD9-81ED-4DB2-BD59-A6C34878D82A}">
                    <a16:rowId xmlns:a16="http://schemas.microsoft.com/office/drawing/2014/main" val="10000"/>
                  </a:ext>
                </a:extLst>
              </a:tr>
              <a:tr h="783823">
                <a:tc>
                  <a:txBody>
                    <a:bodyPr/>
                    <a:lstStyle/>
                    <a:p>
                      <a:r>
                        <a:rPr lang="cs-CZ" sz="2700" dirty="0" err="1">
                          <a:latin typeface="Arial" pitchFamily="34" charset="0"/>
                          <a:cs typeface="Arial" pitchFamily="34" charset="0"/>
                        </a:rPr>
                        <a:t>Row</a:t>
                      </a:r>
                      <a:r>
                        <a:rPr lang="cs-CZ" sz="2700" dirty="0">
                          <a:latin typeface="Arial" pitchFamily="34" charset="0"/>
                          <a:cs typeface="Arial" pitchFamily="34" charset="0"/>
                        </a:rPr>
                        <a:t> 1 </a:t>
                      </a:r>
                      <a:r>
                        <a:rPr lang="en-US" sz="2700" dirty="0">
                          <a:latin typeface="Arial" pitchFamily="34" charset="0"/>
                          <a:cs typeface="Arial" pitchFamily="34" charset="0"/>
                        </a:rPr>
                        <a:t>[</a:t>
                      </a:r>
                      <a:r>
                        <a:rPr lang="cs-CZ" sz="2700" dirty="0">
                          <a:latin typeface="Arial" pitchFamily="34" charset="0"/>
                          <a:cs typeface="Arial" pitchFamily="34" charset="0"/>
                        </a:rPr>
                        <a:t>21</a:t>
                      </a:r>
                      <a:r>
                        <a:rPr lang="en-US" sz="270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extLst>
                  <a:ext uri="{0D108BD9-81ED-4DB2-BD59-A6C34878D82A}">
                    <a16:rowId xmlns:a16="http://schemas.microsoft.com/office/drawing/2014/main" val="10001"/>
                  </a:ext>
                </a:extLst>
              </a:tr>
              <a:tr h="783823">
                <a:tc>
                  <a:txBody>
                    <a:bodyPr/>
                    <a:lstStyle/>
                    <a:p>
                      <a:r>
                        <a:rPr lang="en-US" sz="2700" dirty="0">
                          <a:latin typeface="Arial" pitchFamily="34" charset="0"/>
                          <a:cs typeface="Arial" pitchFamily="34" charset="0"/>
                        </a:rPr>
                        <a:t>Row 2 [</a:t>
                      </a:r>
                      <a:r>
                        <a:rPr lang="cs-CZ" sz="2700" dirty="0">
                          <a:latin typeface="Arial" pitchFamily="34" charset="0"/>
                          <a:cs typeface="Arial" pitchFamily="34" charset="0"/>
                        </a:rPr>
                        <a:t>21</a:t>
                      </a:r>
                      <a:r>
                        <a:rPr lang="en-US" sz="270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extLst>
                  <a:ext uri="{0D108BD9-81ED-4DB2-BD59-A6C34878D82A}">
                    <a16:rowId xmlns:a16="http://schemas.microsoft.com/office/drawing/2014/main" val="10002"/>
                  </a:ext>
                </a:extLst>
              </a:tr>
              <a:tr h="783823">
                <a:tc>
                  <a:txBody>
                    <a:bodyPr/>
                    <a:lstStyle/>
                    <a:p>
                      <a:r>
                        <a:rPr lang="en-US" sz="2700" dirty="0">
                          <a:latin typeface="Arial" pitchFamily="34" charset="0"/>
                          <a:cs typeface="Arial" pitchFamily="34" charset="0"/>
                        </a:rPr>
                        <a:t>Row 3 [</a:t>
                      </a:r>
                      <a:r>
                        <a:rPr lang="cs-CZ" sz="2700" dirty="0">
                          <a:latin typeface="Arial" pitchFamily="34" charset="0"/>
                          <a:cs typeface="Arial" pitchFamily="34" charset="0"/>
                        </a:rPr>
                        <a:t>21</a:t>
                      </a:r>
                      <a:r>
                        <a:rPr lang="en-US" sz="270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extLst>
                  <a:ext uri="{0D108BD9-81ED-4DB2-BD59-A6C34878D82A}">
                    <a16:rowId xmlns:a16="http://schemas.microsoft.com/office/drawing/2014/main" val="10003"/>
                  </a:ext>
                </a:extLst>
              </a:tr>
              <a:tr h="783823">
                <a:tc>
                  <a:txBody>
                    <a:bodyPr/>
                    <a:lstStyle/>
                    <a:p>
                      <a:r>
                        <a:rPr lang="en-US" sz="2700" dirty="0">
                          <a:latin typeface="Arial" pitchFamily="34" charset="0"/>
                          <a:cs typeface="Arial" pitchFamily="34" charset="0"/>
                        </a:rPr>
                        <a:t>Row 4 [</a:t>
                      </a:r>
                      <a:r>
                        <a:rPr lang="cs-CZ" sz="2700" dirty="0">
                          <a:latin typeface="Arial" pitchFamily="34" charset="0"/>
                          <a:cs typeface="Arial" pitchFamily="34" charset="0"/>
                        </a:rPr>
                        <a:t>21</a:t>
                      </a:r>
                      <a:r>
                        <a:rPr lang="en-US" sz="2700" baseline="0" dirty="0">
                          <a:latin typeface="Arial" pitchFamily="34" charset="0"/>
                          <a:cs typeface="Arial" pitchFamily="34" charset="0"/>
                        </a:rPr>
                        <a:t> p.</a:t>
                      </a:r>
                      <a:r>
                        <a:rPr lang="en-US" sz="2700" dirty="0">
                          <a:latin typeface="Arial" pitchFamily="34" charset="0"/>
                          <a:cs typeface="Arial" pitchFamily="34" charset="0"/>
                        </a:rPr>
                        <a:t>]</a:t>
                      </a:r>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tc>
                  <a:txBody>
                    <a:bodyPr/>
                    <a:lstStyle/>
                    <a:p>
                      <a:endParaRPr lang="cs-CZ" sz="2700" dirty="0">
                        <a:latin typeface="Arial" pitchFamily="34" charset="0"/>
                        <a:cs typeface="Arial" pitchFamily="34" charset="0"/>
                      </a:endParaRPr>
                    </a:p>
                  </a:txBody>
                  <a:tcPr marL="324705" marR="115966" marT="60302" marB="60302" anchor="ctr"/>
                </a:tc>
                <a:extLst>
                  <a:ext uri="{0D108BD9-81ED-4DB2-BD59-A6C34878D82A}">
                    <a16:rowId xmlns:a16="http://schemas.microsoft.com/office/drawing/2014/main" val="10004"/>
                  </a:ext>
                </a:extLst>
              </a:tr>
              <a:tr h="783823">
                <a:tc>
                  <a:txBody>
                    <a:bodyPr/>
                    <a:lstStyle/>
                    <a:p>
                      <a:r>
                        <a:rPr lang="en-US" sz="2700" dirty="0">
                          <a:latin typeface="Arial" pitchFamily="34" charset="0"/>
                          <a:cs typeface="Arial" pitchFamily="34" charset="0"/>
                        </a:rPr>
                        <a:t>Row 5 [</a:t>
                      </a:r>
                      <a:r>
                        <a:rPr lang="cs-CZ" sz="2700" dirty="0">
                          <a:latin typeface="Arial" pitchFamily="34" charset="0"/>
                          <a:cs typeface="Arial" pitchFamily="34" charset="0"/>
                        </a:rPr>
                        <a:t>21</a:t>
                      </a:r>
                      <a:r>
                        <a:rPr lang="en-US" sz="2700" baseline="0" dirty="0">
                          <a:latin typeface="Arial" pitchFamily="34" charset="0"/>
                          <a:cs typeface="Arial" pitchFamily="34" charset="0"/>
                        </a:rPr>
                        <a:t> p.]</a:t>
                      </a:r>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tc>
                  <a:txBody>
                    <a:bodyPr/>
                    <a:lstStyle/>
                    <a:p>
                      <a:endParaRPr lang="cs-CZ" sz="2700" dirty="0">
                        <a:latin typeface="Arial" pitchFamily="34" charset="0"/>
                        <a:cs typeface="Arial" pitchFamily="34" charset="0"/>
                      </a:endParaRPr>
                    </a:p>
                  </a:txBody>
                  <a:tcPr marL="324705" marR="115966" marT="60302" marB="60302" anchor="ctr">
                    <a:solidFill>
                      <a:schemeClr val="bg1">
                        <a:lumMod val="85000"/>
                      </a:schemeClr>
                    </a:solidFill>
                  </a:tcPr>
                </a:tc>
                <a:extLst>
                  <a:ext uri="{0D108BD9-81ED-4DB2-BD59-A6C34878D82A}">
                    <a16:rowId xmlns:a16="http://schemas.microsoft.com/office/drawing/2014/main" val="10005"/>
                  </a:ext>
                </a:extLst>
              </a:tr>
            </a:tbl>
          </a:graphicData>
        </a:graphic>
      </p:graphicFrame>
      <p:pic>
        <p:nvPicPr>
          <p:cNvPr id="2096" name="Obrázek 13" descr="sample_imag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667187" y="10022928"/>
            <a:ext cx="3888485" cy="4866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97" name="TextovéPole 14"/>
          <p:cNvSpPr txBox="1">
            <a:spLocks noChangeArrowheads="1"/>
          </p:cNvSpPr>
          <p:nvPr/>
        </p:nvSpPr>
        <p:spPr bwMode="auto">
          <a:xfrm>
            <a:off x="924564" y="27127353"/>
            <a:ext cx="21631108" cy="1103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just" eaLnBrk="1" hangingPunct="1">
              <a:spcBef>
                <a:spcPts val="1546"/>
              </a:spcBef>
            </a:pPr>
            <a:r>
              <a:rPr lang="en-GB" altLang="cs-CZ" sz="2190">
                <a:latin typeface="Arial" charset="0"/>
              </a:rPr>
              <a:t>[size: </a:t>
            </a:r>
            <a:r>
              <a:rPr lang="cs-CZ" altLang="cs-CZ" sz="2190">
                <a:latin typeface="Arial" charset="0"/>
              </a:rPr>
              <a:t>17</a:t>
            </a:r>
            <a:r>
              <a:rPr lang="en-GB" altLang="cs-CZ" sz="2190">
                <a:latin typeface="Arial" charset="0"/>
              </a:rPr>
              <a:t> p.] </a:t>
            </a:r>
            <a:r>
              <a:rPr lang="cs-CZ" altLang="cs-CZ" sz="2190">
                <a:latin typeface="Arial" charset="0"/>
              </a:rPr>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sp>
        <p:nvSpPr>
          <p:cNvPr id="2098" name="TextovéPole 14"/>
          <p:cNvSpPr txBox="1">
            <a:spLocks noChangeArrowheads="1"/>
          </p:cNvSpPr>
          <p:nvPr/>
        </p:nvSpPr>
        <p:spPr bwMode="auto">
          <a:xfrm>
            <a:off x="924564" y="28704430"/>
            <a:ext cx="21631108" cy="1103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000">
                <a:solidFill>
                  <a:schemeClr val="tx1"/>
                </a:solidFill>
                <a:latin typeface="Calibri" pitchFamily="34" charset="0"/>
              </a:defRPr>
            </a:lvl1pPr>
            <a:lvl2pPr marL="742950" indent="-285750">
              <a:defRPr sz="4000">
                <a:solidFill>
                  <a:schemeClr val="tx1"/>
                </a:solidFill>
                <a:latin typeface="Calibri" pitchFamily="34" charset="0"/>
              </a:defRPr>
            </a:lvl2pPr>
            <a:lvl3pPr marL="1143000" indent="-228600">
              <a:defRPr sz="4000">
                <a:solidFill>
                  <a:schemeClr val="tx1"/>
                </a:solidFill>
                <a:latin typeface="Calibri" pitchFamily="34" charset="0"/>
              </a:defRPr>
            </a:lvl3pPr>
            <a:lvl4pPr marL="1600200" indent="-228600">
              <a:defRPr sz="4000">
                <a:solidFill>
                  <a:schemeClr val="tx1"/>
                </a:solidFill>
                <a:latin typeface="Calibri" pitchFamily="34" charset="0"/>
              </a:defRPr>
            </a:lvl4pPr>
            <a:lvl5pPr marL="2057400" indent="-228600">
              <a:defRPr sz="4000">
                <a:solidFill>
                  <a:schemeClr val="tx1"/>
                </a:solidFill>
                <a:latin typeface="Calibri" pitchFamily="34" charset="0"/>
              </a:defRPr>
            </a:lvl5pPr>
            <a:lvl6pPr marL="2514600" indent="-228600" defTabSz="2038350" eaLnBrk="0" fontAlgn="base" hangingPunct="0">
              <a:spcBef>
                <a:spcPct val="0"/>
              </a:spcBef>
              <a:spcAft>
                <a:spcPct val="0"/>
              </a:spcAft>
              <a:defRPr sz="4000">
                <a:solidFill>
                  <a:schemeClr val="tx1"/>
                </a:solidFill>
                <a:latin typeface="Calibri" pitchFamily="34" charset="0"/>
              </a:defRPr>
            </a:lvl6pPr>
            <a:lvl7pPr marL="2971800" indent="-228600" defTabSz="2038350" eaLnBrk="0" fontAlgn="base" hangingPunct="0">
              <a:spcBef>
                <a:spcPct val="0"/>
              </a:spcBef>
              <a:spcAft>
                <a:spcPct val="0"/>
              </a:spcAft>
              <a:defRPr sz="4000">
                <a:solidFill>
                  <a:schemeClr val="tx1"/>
                </a:solidFill>
                <a:latin typeface="Calibri" pitchFamily="34" charset="0"/>
              </a:defRPr>
            </a:lvl7pPr>
            <a:lvl8pPr marL="3429000" indent="-228600" defTabSz="2038350" eaLnBrk="0" fontAlgn="base" hangingPunct="0">
              <a:spcBef>
                <a:spcPct val="0"/>
              </a:spcBef>
              <a:spcAft>
                <a:spcPct val="0"/>
              </a:spcAft>
              <a:defRPr sz="4000">
                <a:solidFill>
                  <a:schemeClr val="tx1"/>
                </a:solidFill>
                <a:latin typeface="Calibri" pitchFamily="34" charset="0"/>
              </a:defRPr>
            </a:lvl8pPr>
            <a:lvl9pPr marL="3886200" indent="-228600" defTabSz="2038350" eaLnBrk="0" fontAlgn="base" hangingPunct="0">
              <a:spcBef>
                <a:spcPct val="0"/>
              </a:spcBef>
              <a:spcAft>
                <a:spcPct val="0"/>
              </a:spcAft>
              <a:defRPr sz="4000">
                <a:solidFill>
                  <a:schemeClr val="tx1"/>
                </a:solidFill>
                <a:latin typeface="Calibri" pitchFamily="34" charset="0"/>
              </a:defRPr>
            </a:lvl9pPr>
          </a:lstStyle>
          <a:p>
            <a:pPr algn="just" eaLnBrk="1" hangingPunct="1">
              <a:spcBef>
                <a:spcPts val="1546"/>
              </a:spcBef>
            </a:pPr>
            <a:r>
              <a:rPr lang="en-GB" altLang="cs-CZ" sz="2190">
                <a:latin typeface="Arial" charset="0"/>
              </a:rPr>
              <a:t>[size: </a:t>
            </a:r>
            <a:r>
              <a:rPr lang="cs-CZ" altLang="cs-CZ" sz="2190">
                <a:latin typeface="Arial" charset="0"/>
              </a:rPr>
              <a:t>17</a:t>
            </a:r>
            <a:r>
              <a:rPr lang="en-GB" altLang="cs-CZ" sz="2190">
                <a:latin typeface="Arial" charset="0"/>
              </a:rPr>
              <a:t> p.] </a:t>
            </a:r>
            <a:r>
              <a:rPr lang="cs-CZ" altLang="cs-CZ" sz="2190">
                <a:latin typeface="Arial" charset="0"/>
              </a:rPr>
              <a:t>Donec tincidunt, mauris sed mollis accumsan, augue nibh euismod massa, eget facilisis leo turpis vitae dolor. Etiam ullamcorper purus id massa posuere suscipit. Ut venenatis pharetra ipsum, eu malesuada sapien viverra faucibus. In hac habitasse platea dictumst. Aenean hendrerit lectus porttitor sapien iaculis ac molestie lacus vestibulum. </a:t>
            </a: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4221" y="15866998"/>
            <a:ext cx="8491451" cy="5078278"/>
          </a:xfrm>
          <a:prstGeom prst="rect">
            <a:avLst/>
          </a:prstGeom>
        </p:spPr>
      </p:pic>
    </p:spTree>
  </p:cSld>
  <p:clrMapOvr>
    <a:masterClrMapping/>
  </p:clrMapOvr>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665</Words>
  <Application>Microsoft Office PowerPoint</Application>
  <PresentationFormat>Vlastní</PresentationFormat>
  <Paragraphs>29</Paragraphs>
  <Slides>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vt:i4>
      </vt:variant>
    </vt:vector>
  </HeadingPairs>
  <TitlesOfParts>
    <vt:vector size="7" baseType="lpstr">
      <vt:lpstr>Arial</vt:lpstr>
      <vt:lpstr>Calibri</vt:lpstr>
      <vt:lpstr>Calibri Light</vt:lpstr>
      <vt:lpstr>Tahoma</vt:lpstr>
      <vt:lpstr>Wingdings</vt:lpstr>
      <vt:lpstr>Office Theme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 Hájek</dc:creator>
  <cp:lastModifiedBy>pavel</cp:lastModifiedBy>
  <cp:revision>5</cp:revision>
  <dcterms:created xsi:type="dcterms:W3CDTF">2014-05-19T06:12:59Z</dcterms:created>
  <dcterms:modified xsi:type="dcterms:W3CDTF">2016-04-12T06:58:57Z</dcterms:modified>
</cp:coreProperties>
</file>